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3"/>
  </p:notesMasterIdLst>
  <p:sldIdLst>
    <p:sldId id="256" r:id="rId3"/>
    <p:sldId id="264" r:id="rId4"/>
    <p:sldId id="265" r:id="rId5"/>
    <p:sldId id="257" r:id="rId6"/>
    <p:sldId id="258" r:id="rId7"/>
    <p:sldId id="259" r:id="rId8"/>
    <p:sldId id="260" r:id="rId9"/>
    <p:sldId id="261" r:id="rId10"/>
    <p:sldId id="262" r:id="rId11"/>
    <p:sldId id="263" r:id="rId12"/>
  </p:sldIdLst>
  <p:sldSz cx="9144000" cy="5143500" type="screen16x9"/>
  <p:notesSz cx="6858000" cy="9144000"/>
  <p:embeddedFontLst>
    <p:embeddedFont>
      <p:font typeface="Fredoka One" panose="02000000000000000000" pitchFamily="2" charset="0"/>
      <p:regular r:id="rId14"/>
    </p:embeddedFont>
    <p:embeddedFont>
      <p:font typeface="Nunito"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75DCF-116A-4C2A-A87A-0AF67775573F}" v="23" dt="2025-08-15T20:17:19.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204"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font" Target="fonts/font2.fntdata"/><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k, Anne A" userId="bcb50a79-abd5-46a5-9ac3-dc13c8ffaac9" providerId="ADAL" clId="{2FD75DCF-116A-4C2A-A87A-0AF67775573F}"/>
    <pc:docChg chg="undo custSel addSld modSld">
      <pc:chgData name="Monk, Anne A" userId="bcb50a79-abd5-46a5-9ac3-dc13c8ffaac9" providerId="ADAL" clId="{2FD75DCF-116A-4C2A-A87A-0AF67775573F}" dt="2025-08-15T20:37:28.516" v="498" actId="13244"/>
      <pc:docMkLst>
        <pc:docMk/>
      </pc:docMkLst>
      <pc:sldChg chg="addSp delSp modSp mod">
        <pc:chgData name="Monk, Anne A" userId="bcb50a79-abd5-46a5-9ac3-dc13c8ffaac9" providerId="ADAL" clId="{2FD75DCF-116A-4C2A-A87A-0AF67775573F}" dt="2025-08-15T20:37:28.516" v="498" actId="13244"/>
        <pc:sldMkLst>
          <pc:docMk/>
          <pc:sldMk cId="0" sldId="256"/>
        </pc:sldMkLst>
        <pc:spChg chg="mod">
          <ac:chgData name="Monk, Anne A" userId="bcb50a79-abd5-46a5-9ac3-dc13c8ffaac9" providerId="ADAL" clId="{2FD75DCF-116A-4C2A-A87A-0AF67775573F}" dt="2025-08-15T19:04:39.172" v="240" actId="14100"/>
          <ac:spMkLst>
            <pc:docMk/>
            <pc:sldMk cId="0" sldId="256"/>
            <ac:spMk id="99" creationId="{00000000-0000-0000-0000-000000000000}"/>
          </ac:spMkLst>
        </pc:spChg>
        <pc:spChg chg="del">
          <ac:chgData name="Monk, Anne A" userId="bcb50a79-abd5-46a5-9ac3-dc13c8ffaac9" providerId="ADAL" clId="{2FD75DCF-116A-4C2A-A87A-0AF67775573F}" dt="2025-08-15T18:40:43.395" v="59" actId="478"/>
          <ac:spMkLst>
            <pc:docMk/>
            <pc:sldMk cId="0" sldId="256"/>
            <ac:spMk id="100" creationId="{00000000-0000-0000-0000-000000000000}"/>
          </ac:spMkLst>
        </pc:spChg>
        <pc:spChg chg="del">
          <ac:chgData name="Monk, Anne A" userId="bcb50a79-abd5-46a5-9ac3-dc13c8ffaac9" providerId="ADAL" clId="{2FD75DCF-116A-4C2A-A87A-0AF67775573F}" dt="2025-08-15T19:03:29.170" v="224" actId="478"/>
          <ac:spMkLst>
            <pc:docMk/>
            <pc:sldMk cId="0" sldId="256"/>
            <ac:spMk id="101" creationId="{00000000-0000-0000-0000-000000000000}"/>
          </ac:spMkLst>
        </pc:spChg>
        <pc:spChg chg="del mod">
          <ac:chgData name="Monk, Anne A" userId="bcb50a79-abd5-46a5-9ac3-dc13c8ffaac9" providerId="ADAL" clId="{2FD75DCF-116A-4C2A-A87A-0AF67775573F}" dt="2025-08-15T18:40:41.335" v="58" actId="478"/>
          <ac:spMkLst>
            <pc:docMk/>
            <pc:sldMk cId="0" sldId="256"/>
            <ac:spMk id="102" creationId="{00000000-0000-0000-0000-000000000000}"/>
          </ac:spMkLst>
        </pc:spChg>
        <pc:spChg chg="mod">
          <ac:chgData name="Monk, Anne A" userId="bcb50a79-abd5-46a5-9ac3-dc13c8ffaac9" providerId="ADAL" clId="{2FD75DCF-116A-4C2A-A87A-0AF67775573F}" dt="2025-08-15T18:47:56.139" v="181" actId="164"/>
          <ac:spMkLst>
            <pc:docMk/>
            <pc:sldMk cId="0" sldId="256"/>
            <ac:spMk id="105" creationId="{00000000-0000-0000-0000-000000000000}"/>
          </ac:spMkLst>
        </pc:spChg>
        <pc:spChg chg="mod ord">
          <ac:chgData name="Monk, Anne A" userId="bcb50a79-abd5-46a5-9ac3-dc13c8ffaac9" providerId="ADAL" clId="{2FD75DCF-116A-4C2A-A87A-0AF67775573F}" dt="2025-08-15T18:48:23.139" v="186" actId="164"/>
          <ac:spMkLst>
            <pc:docMk/>
            <pc:sldMk cId="0" sldId="256"/>
            <ac:spMk id="106" creationId="{00000000-0000-0000-0000-000000000000}"/>
          </ac:spMkLst>
        </pc:spChg>
        <pc:spChg chg="mod">
          <ac:chgData name="Monk, Anne A" userId="bcb50a79-abd5-46a5-9ac3-dc13c8ffaac9" providerId="ADAL" clId="{2FD75DCF-116A-4C2A-A87A-0AF67775573F}" dt="2025-08-15T18:47:56.139" v="181" actId="164"/>
          <ac:spMkLst>
            <pc:docMk/>
            <pc:sldMk cId="0" sldId="256"/>
            <ac:spMk id="108" creationId="{00000000-0000-0000-0000-000000000000}"/>
          </ac:spMkLst>
        </pc:spChg>
        <pc:spChg chg="mod">
          <ac:chgData name="Monk, Anne A" userId="bcb50a79-abd5-46a5-9ac3-dc13c8ffaac9" providerId="ADAL" clId="{2FD75DCF-116A-4C2A-A87A-0AF67775573F}" dt="2025-08-15T18:47:56.139" v="181" actId="164"/>
          <ac:spMkLst>
            <pc:docMk/>
            <pc:sldMk cId="0" sldId="256"/>
            <ac:spMk id="109" creationId="{00000000-0000-0000-0000-000000000000}"/>
          </ac:spMkLst>
        </pc:spChg>
        <pc:spChg chg="mod">
          <ac:chgData name="Monk, Anne A" userId="bcb50a79-abd5-46a5-9ac3-dc13c8ffaac9" providerId="ADAL" clId="{2FD75DCF-116A-4C2A-A87A-0AF67775573F}" dt="2025-08-15T18:47:56.139" v="181" actId="164"/>
          <ac:spMkLst>
            <pc:docMk/>
            <pc:sldMk cId="0" sldId="256"/>
            <ac:spMk id="110" creationId="{00000000-0000-0000-0000-000000000000}"/>
          </ac:spMkLst>
        </pc:spChg>
        <pc:spChg chg="del mod">
          <ac:chgData name="Monk, Anne A" userId="bcb50a79-abd5-46a5-9ac3-dc13c8ffaac9" providerId="ADAL" clId="{2FD75DCF-116A-4C2A-A87A-0AF67775573F}" dt="2025-08-15T18:47:09.844" v="171" actId="478"/>
          <ac:spMkLst>
            <pc:docMk/>
            <pc:sldMk cId="0" sldId="256"/>
            <ac:spMk id="111" creationId="{00000000-0000-0000-0000-000000000000}"/>
          </ac:spMkLst>
        </pc:spChg>
        <pc:spChg chg="del mod">
          <ac:chgData name="Monk, Anne A" userId="bcb50a79-abd5-46a5-9ac3-dc13c8ffaac9" providerId="ADAL" clId="{2FD75DCF-116A-4C2A-A87A-0AF67775573F}" dt="2025-08-15T18:44:58.980" v="154" actId="478"/>
          <ac:spMkLst>
            <pc:docMk/>
            <pc:sldMk cId="0" sldId="256"/>
            <ac:spMk id="112" creationId="{00000000-0000-0000-0000-000000000000}"/>
          </ac:spMkLst>
        </pc:spChg>
        <pc:spChg chg="mod ord">
          <ac:chgData name="Monk, Anne A" userId="bcb50a79-abd5-46a5-9ac3-dc13c8ffaac9" providerId="ADAL" clId="{2FD75DCF-116A-4C2A-A87A-0AF67775573F}" dt="2025-08-15T18:41:04.575" v="61" actId="164"/>
          <ac:spMkLst>
            <pc:docMk/>
            <pc:sldMk cId="0" sldId="256"/>
            <ac:spMk id="114" creationId="{00000000-0000-0000-0000-000000000000}"/>
          </ac:spMkLst>
        </pc:spChg>
        <pc:spChg chg="mod">
          <ac:chgData name="Monk, Anne A" userId="bcb50a79-abd5-46a5-9ac3-dc13c8ffaac9" providerId="ADAL" clId="{2FD75DCF-116A-4C2A-A87A-0AF67775573F}" dt="2025-08-15T18:41:04.575" v="61" actId="164"/>
          <ac:spMkLst>
            <pc:docMk/>
            <pc:sldMk cId="0" sldId="256"/>
            <ac:spMk id="115" creationId="{00000000-0000-0000-0000-000000000000}"/>
          </ac:spMkLst>
        </pc:spChg>
        <pc:spChg chg="mod">
          <ac:chgData name="Monk, Anne A" userId="bcb50a79-abd5-46a5-9ac3-dc13c8ffaac9" providerId="ADAL" clId="{2FD75DCF-116A-4C2A-A87A-0AF67775573F}" dt="2025-08-15T18:41:04.575" v="61" actId="164"/>
          <ac:spMkLst>
            <pc:docMk/>
            <pc:sldMk cId="0" sldId="256"/>
            <ac:spMk id="116" creationId="{00000000-0000-0000-0000-000000000000}"/>
          </ac:spMkLst>
        </pc:spChg>
        <pc:spChg chg="del mod">
          <ac:chgData name="Monk, Anne A" userId="bcb50a79-abd5-46a5-9ac3-dc13c8ffaac9" providerId="ADAL" clId="{2FD75DCF-116A-4C2A-A87A-0AF67775573F}" dt="2025-08-15T18:47:11.780" v="172" actId="478"/>
          <ac:spMkLst>
            <pc:docMk/>
            <pc:sldMk cId="0" sldId="256"/>
            <ac:spMk id="119" creationId="{00000000-0000-0000-0000-000000000000}"/>
          </ac:spMkLst>
        </pc:spChg>
        <pc:spChg chg="del mod ord">
          <ac:chgData name="Monk, Anne A" userId="bcb50a79-abd5-46a5-9ac3-dc13c8ffaac9" providerId="ADAL" clId="{2FD75DCF-116A-4C2A-A87A-0AF67775573F}" dt="2025-08-15T18:47:14.420" v="174" actId="478"/>
          <ac:spMkLst>
            <pc:docMk/>
            <pc:sldMk cId="0" sldId="256"/>
            <ac:spMk id="120" creationId="{00000000-0000-0000-0000-000000000000}"/>
          </ac:spMkLst>
        </pc:spChg>
        <pc:spChg chg="mod">
          <ac:chgData name="Monk, Anne A" userId="bcb50a79-abd5-46a5-9ac3-dc13c8ffaac9" providerId="ADAL" clId="{2FD75DCF-116A-4C2A-A87A-0AF67775573F}" dt="2025-08-15T19:05:11.202" v="429" actId="20577"/>
          <ac:spMkLst>
            <pc:docMk/>
            <pc:sldMk cId="0" sldId="256"/>
            <ac:spMk id="121" creationId="{00000000-0000-0000-0000-000000000000}"/>
          </ac:spMkLst>
        </pc:spChg>
        <pc:grpChg chg="add del mod">
          <ac:chgData name="Monk, Anne A" userId="bcb50a79-abd5-46a5-9ac3-dc13c8ffaac9" providerId="ADAL" clId="{2FD75DCF-116A-4C2A-A87A-0AF67775573F}" dt="2025-08-15T18:47:12.996" v="173" actId="478"/>
          <ac:grpSpMkLst>
            <pc:docMk/>
            <pc:sldMk cId="0" sldId="256"/>
            <ac:grpSpMk id="3" creationId="{5510B7E1-7DFA-56B5-492E-116832A08837}"/>
          </ac:grpSpMkLst>
        </pc:grpChg>
        <pc:grpChg chg="add mod ord">
          <ac:chgData name="Monk, Anne A" userId="bcb50a79-abd5-46a5-9ac3-dc13c8ffaac9" providerId="ADAL" clId="{2FD75DCF-116A-4C2A-A87A-0AF67775573F}" dt="2025-08-15T18:47:34.197" v="180" actId="164"/>
          <ac:grpSpMkLst>
            <pc:docMk/>
            <pc:sldMk cId="0" sldId="256"/>
            <ac:grpSpMk id="4" creationId="{96634A34-D547-0CA6-9558-580DE77359E9}"/>
          </ac:grpSpMkLst>
        </pc:grpChg>
        <pc:grpChg chg="add mod">
          <ac:chgData name="Monk, Anne A" userId="bcb50a79-abd5-46a5-9ac3-dc13c8ffaac9" providerId="ADAL" clId="{2FD75DCF-116A-4C2A-A87A-0AF67775573F}" dt="2025-08-15T18:48:23.139" v="186" actId="164"/>
          <ac:grpSpMkLst>
            <pc:docMk/>
            <pc:sldMk cId="0" sldId="256"/>
            <ac:grpSpMk id="5" creationId="{7EB1E717-47DA-951B-AD34-F14619A549B3}"/>
          </ac:grpSpMkLst>
        </pc:grpChg>
        <pc:grpChg chg="add del mod">
          <ac:chgData name="Monk, Anne A" userId="bcb50a79-abd5-46a5-9ac3-dc13c8ffaac9" providerId="ADAL" clId="{2FD75DCF-116A-4C2A-A87A-0AF67775573F}" dt="2025-08-15T18:56:10.082" v="221" actId="478"/>
          <ac:grpSpMkLst>
            <pc:docMk/>
            <pc:sldMk cId="0" sldId="256"/>
            <ac:grpSpMk id="6" creationId="{CE3EEDB7-323B-823C-4C66-DB3A42F3ED1C}"/>
          </ac:grpSpMkLst>
        </pc:grpChg>
        <pc:picChg chg="mod ord">
          <ac:chgData name="Monk, Anne A" userId="bcb50a79-abd5-46a5-9ac3-dc13c8ffaac9" providerId="ADAL" clId="{2FD75DCF-116A-4C2A-A87A-0AF67775573F}" dt="2025-08-15T20:37:28.516" v="498" actId="13244"/>
          <ac:picMkLst>
            <pc:docMk/>
            <pc:sldMk cId="0" sldId="256"/>
            <ac:picMk id="103" creationId="{00000000-0000-0000-0000-000000000000}"/>
          </ac:picMkLst>
        </pc:picChg>
        <pc:picChg chg="mod">
          <ac:chgData name="Monk, Anne A" userId="bcb50a79-abd5-46a5-9ac3-dc13c8ffaac9" providerId="ADAL" clId="{2FD75DCF-116A-4C2A-A87A-0AF67775573F}" dt="2025-08-15T18:47:56.139" v="181" actId="164"/>
          <ac:picMkLst>
            <pc:docMk/>
            <pc:sldMk cId="0" sldId="256"/>
            <ac:picMk id="107" creationId="{00000000-0000-0000-0000-000000000000}"/>
          </ac:picMkLst>
        </pc:picChg>
        <pc:picChg chg="mod">
          <ac:chgData name="Monk, Anne A" userId="bcb50a79-abd5-46a5-9ac3-dc13c8ffaac9" providerId="ADAL" clId="{2FD75DCF-116A-4C2A-A87A-0AF67775573F}" dt="2025-08-15T18:41:04.575" v="61" actId="164"/>
          <ac:picMkLst>
            <pc:docMk/>
            <pc:sldMk cId="0" sldId="256"/>
            <ac:picMk id="117" creationId="{00000000-0000-0000-0000-000000000000}"/>
          </ac:picMkLst>
        </pc:picChg>
        <pc:picChg chg="mod">
          <ac:chgData name="Monk, Anne A" userId="bcb50a79-abd5-46a5-9ac3-dc13c8ffaac9" providerId="ADAL" clId="{2FD75DCF-116A-4C2A-A87A-0AF67775573F}" dt="2025-08-15T18:41:18.364" v="63" actId="1076"/>
          <ac:picMkLst>
            <pc:docMk/>
            <pc:sldMk cId="0" sldId="256"/>
            <ac:picMk id="118" creationId="{00000000-0000-0000-0000-000000000000}"/>
          </ac:picMkLst>
        </pc:picChg>
        <pc:cxnChg chg="del mod">
          <ac:chgData name="Monk, Anne A" userId="bcb50a79-abd5-46a5-9ac3-dc13c8ffaac9" providerId="ADAL" clId="{2FD75DCF-116A-4C2A-A87A-0AF67775573F}" dt="2025-08-15T19:03:33.282" v="226" actId="478"/>
          <ac:cxnSpMkLst>
            <pc:docMk/>
            <pc:sldMk cId="0" sldId="256"/>
            <ac:cxnSpMk id="104" creationId="{00000000-0000-0000-0000-000000000000}"/>
          </ac:cxnSpMkLst>
        </pc:cxnChg>
        <pc:cxnChg chg="del mod">
          <ac:chgData name="Monk, Anne A" userId="bcb50a79-abd5-46a5-9ac3-dc13c8ffaac9" providerId="ADAL" clId="{2FD75DCF-116A-4C2A-A87A-0AF67775573F}" dt="2025-08-15T19:03:34.354" v="227" actId="478"/>
          <ac:cxnSpMkLst>
            <pc:docMk/>
            <pc:sldMk cId="0" sldId="256"/>
            <ac:cxnSpMk id="113" creationId="{00000000-0000-0000-0000-000000000000}"/>
          </ac:cxnSpMkLst>
        </pc:cxnChg>
      </pc:sldChg>
      <pc:sldChg chg="modSp mod">
        <pc:chgData name="Monk, Anne A" userId="bcb50a79-abd5-46a5-9ac3-dc13c8ffaac9" providerId="ADAL" clId="{2FD75DCF-116A-4C2A-A87A-0AF67775573F}" dt="2025-08-15T20:31:18.983" v="430" actId="962"/>
        <pc:sldMkLst>
          <pc:docMk/>
          <pc:sldMk cId="0" sldId="257"/>
        </pc:sldMkLst>
        <pc:spChg chg="mod">
          <ac:chgData name="Monk, Anne A" userId="bcb50a79-abd5-46a5-9ac3-dc13c8ffaac9" providerId="ADAL" clId="{2FD75DCF-116A-4C2A-A87A-0AF67775573F}" dt="2025-08-15T20:31:18.983" v="430" actId="962"/>
          <ac:spMkLst>
            <pc:docMk/>
            <pc:sldMk cId="0" sldId="257"/>
            <ac:spMk id="127" creationId="{00000000-0000-0000-0000-000000000000}"/>
          </ac:spMkLst>
        </pc:spChg>
      </pc:sldChg>
      <pc:sldChg chg="modSp mod">
        <pc:chgData name="Monk, Anne A" userId="bcb50a79-abd5-46a5-9ac3-dc13c8ffaac9" providerId="ADAL" clId="{2FD75DCF-116A-4C2A-A87A-0AF67775573F}" dt="2025-08-15T20:34:22.113" v="437" actId="962"/>
        <pc:sldMkLst>
          <pc:docMk/>
          <pc:sldMk cId="0" sldId="258"/>
        </pc:sldMkLst>
        <pc:picChg chg="mod">
          <ac:chgData name="Monk, Anne A" userId="bcb50a79-abd5-46a5-9ac3-dc13c8ffaac9" providerId="ADAL" clId="{2FD75DCF-116A-4C2A-A87A-0AF67775573F}" dt="2025-08-15T20:34:22.113" v="437" actId="962"/>
          <ac:picMkLst>
            <pc:docMk/>
            <pc:sldMk cId="0" sldId="258"/>
            <ac:picMk id="134" creationId="{00000000-0000-0000-0000-000000000000}"/>
          </ac:picMkLst>
        </pc:picChg>
      </pc:sldChg>
      <pc:sldChg chg="modSp mod">
        <pc:chgData name="Monk, Anne A" userId="bcb50a79-abd5-46a5-9ac3-dc13c8ffaac9" providerId="ADAL" clId="{2FD75DCF-116A-4C2A-A87A-0AF67775573F}" dt="2025-08-15T20:35:39.392" v="491" actId="20577"/>
        <pc:sldMkLst>
          <pc:docMk/>
          <pc:sldMk cId="0" sldId="263"/>
        </pc:sldMkLst>
        <pc:spChg chg="mod">
          <ac:chgData name="Monk, Anne A" userId="bcb50a79-abd5-46a5-9ac3-dc13c8ffaac9" providerId="ADAL" clId="{2FD75DCF-116A-4C2A-A87A-0AF67775573F}" dt="2025-08-15T20:35:39.392" v="491" actId="20577"/>
          <ac:spMkLst>
            <pc:docMk/>
            <pc:sldMk cId="0" sldId="263"/>
            <ac:spMk id="163" creationId="{00000000-0000-0000-0000-000000000000}"/>
          </ac:spMkLst>
        </pc:spChg>
      </pc:sldChg>
      <pc:sldChg chg="addSp delSp modSp new mod">
        <pc:chgData name="Monk, Anne A" userId="bcb50a79-abd5-46a5-9ac3-dc13c8ffaac9" providerId="ADAL" clId="{2FD75DCF-116A-4C2A-A87A-0AF67775573F}" dt="2025-08-15T20:37:25.207" v="497" actId="13244"/>
        <pc:sldMkLst>
          <pc:docMk/>
          <pc:sldMk cId="2033838544" sldId="264"/>
        </pc:sldMkLst>
        <pc:spChg chg="add del mod">
          <ac:chgData name="Monk, Anne A" userId="bcb50a79-abd5-46a5-9ac3-dc13c8ffaac9" providerId="ADAL" clId="{2FD75DCF-116A-4C2A-A87A-0AF67775573F}" dt="2025-08-15T18:41:32.612" v="65" actId="478"/>
          <ac:spMkLst>
            <pc:docMk/>
            <pc:sldMk cId="2033838544" sldId="264"/>
            <ac:spMk id="2" creationId="{C5AFCF93-89B1-D806-3413-6F2A7DE66EDD}"/>
          </ac:spMkLst>
        </pc:spChg>
        <pc:spChg chg="mod">
          <ac:chgData name="Monk, Anne A" userId="bcb50a79-abd5-46a5-9ac3-dc13c8ffaac9" providerId="ADAL" clId="{2FD75DCF-116A-4C2A-A87A-0AF67775573F}" dt="2025-08-15T18:41:33.528" v="66"/>
          <ac:spMkLst>
            <pc:docMk/>
            <pc:sldMk cId="2033838544" sldId="264"/>
            <ac:spMk id="4" creationId="{5A9C1B6F-68FA-BA64-32D4-E421B9567F85}"/>
          </ac:spMkLst>
        </pc:spChg>
        <pc:spChg chg="mod">
          <ac:chgData name="Monk, Anne A" userId="bcb50a79-abd5-46a5-9ac3-dc13c8ffaac9" providerId="ADAL" clId="{2FD75DCF-116A-4C2A-A87A-0AF67775573F}" dt="2025-08-15T18:41:33.528" v="66"/>
          <ac:spMkLst>
            <pc:docMk/>
            <pc:sldMk cId="2033838544" sldId="264"/>
            <ac:spMk id="5" creationId="{11551E1B-C12C-D9DF-CF98-12F0C37130F2}"/>
          </ac:spMkLst>
        </pc:spChg>
        <pc:spChg chg="mod">
          <ac:chgData name="Monk, Anne A" userId="bcb50a79-abd5-46a5-9ac3-dc13c8ffaac9" providerId="ADAL" clId="{2FD75DCF-116A-4C2A-A87A-0AF67775573F}" dt="2025-08-15T18:41:33.528" v="66"/>
          <ac:spMkLst>
            <pc:docMk/>
            <pc:sldMk cId="2033838544" sldId="264"/>
            <ac:spMk id="6" creationId="{E82553D5-650E-7C49-68E3-4FF88DB6B8D2}"/>
          </ac:spMkLst>
        </pc:spChg>
        <pc:spChg chg="add mod">
          <ac:chgData name="Monk, Anne A" userId="bcb50a79-abd5-46a5-9ac3-dc13c8ffaac9" providerId="ADAL" clId="{2FD75DCF-116A-4C2A-A87A-0AF67775573F}" dt="2025-08-15T18:43:05.588" v="80" actId="1076"/>
          <ac:spMkLst>
            <pc:docMk/>
            <pc:sldMk cId="2033838544" sldId="264"/>
            <ac:spMk id="9" creationId="{3AE94185-339D-D6F8-0FD8-00B21DBA7E7E}"/>
          </ac:spMkLst>
        </pc:spChg>
        <pc:spChg chg="add mod">
          <ac:chgData name="Monk, Anne A" userId="bcb50a79-abd5-46a5-9ac3-dc13c8ffaac9" providerId="ADAL" clId="{2FD75DCF-116A-4C2A-A87A-0AF67775573F}" dt="2025-08-15T18:43:12.944" v="81" actId="1076"/>
          <ac:spMkLst>
            <pc:docMk/>
            <pc:sldMk cId="2033838544" sldId="264"/>
            <ac:spMk id="10" creationId="{26A21CFE-49A5-061C-EA21-C3592BC7E591}"/>
          </ac:spMkLst>
        </pc:spChg>
        <pc:spChg chg="add mod ord">
          <ac:chgData name="Monk, Anne A" userId="bcb50a79-abd5-46a5-9ac3-dc13c8ffaac9" providerId="ADAL" clId="{2FD75DCF-116A-4C2A-A87A-0AF67775573F}" dt="2025-08-15T20:36:28.422" v="494" actId="13244"/>
          <ac:spMkLst>
            <pc:docMk/>
            <pc:sldMk cId="2033838544" sldId="264"/>
            <ac:spMk id="11" creationId="{9F87A4BB-7E2A-A4AA-F6DA-568F1A7D2717}"/>
          </ac:spMkLst>
        </pc:spChg>
        <pc:spChg chg="add del mod">
          <ac:chgData name="Monk, Anne A" userId="bcb50a79-abd5-46a5-9ac3-dc13c8ffaac9" providerId="ADAL" clId="{2FD75DCF-116A-4C2A-A87A-0AF67775573F}" dt="2025-08-15T20:34:39.999" v="439" actId="478"/>
          <ac:spMkLst>
            <pc:docMk/>
            <pc:sldMk cId="2033838544" sldId="264"/>
            <ac:spMk id="12" creationId="{A1FEED13-C2A1-272F-79F1-B1A876A1828B}"/>
          </ac:spMkLst>
        </pc:spChg>
        <pc:spChg chg="add mod ord">
          <ac:chgData name="Monk, Anne A" userId="bcb50a79-abd5-46a5-9ac3-dc13c8ffaac9" providerId="ADAL" clId="{2FD75DCF-116A-4C2A-A87A-0AF67775573F}" dt="2025-08-15T20:36:23.589" v="493" actId="13244"/>
          <ac:spMkLst>
            <pc:docMk/>
            <pc:sldMk cId="2033838544" sldId="264"/>
            <ac:spMk id="13" creationId="{DE014FCB-FC41-63EB-A98F-9ABB857A276B}"/>
          </ac:spMkLst>
        </pc:spChg>
        <pc:grpChg chg="add mod ord">
          <ac:chgData name="Monk, Anne A" userId="bcb50a79-abd5-46a5-9ac3-dc13c8ffaac9" providerId="ADAL" clId="{2FD75DCF-116A-4C2A-A87A-0AF67775573F}" dt="2025-08-15T20:37:25.207" v="497" actId="13244"/>
          <ac:grpSpMkLst>
            <pc:docMk/>
            <pc:sldMk cId="2033838544" sldId="264"/>
            <ac:grpSpMk id="3" creationId="{0F88DC14-1794-344E-75B5-C1E4A2390742}"/>
          </ac:grpSpMkLst>
        </pc:grpChg>
        <pc:picChg chg="mod">
          <ac:chgData name="Monk, Anne A" userId="bcb50a79-abd5-46a5-9ac3-dc13c8ffaac9" providerId="ADAL" clId="{2FD75DCF-116A-4C2A-A87A-0AF67775573F}" dt="2025-08-15T18:41:33.528" v="66"/>
          <ac:picMkLst>
            <pc:docMk/>
            <pc:sldMk cId="2033838544" sldId="264"/>
            <ac:picMk id="7" creationId="{72EC4052-DA86-57DE-F492-8F6DF1CC0153}"/>
          </ac:picMkLst>
        </pc:picChg>
        <pc:picChg chg="mod">
          <ac:chgData name="Monk, Anne A" userId="bcb50a79-abd5-46a5-9ac3-dc13c8ffaac9" providerId="ADAL" clId="{2FD75DCF-116A-4C2A-A87A-0AF67775573F}" dt="2025-08-15T18:41:33.528" v="66"/>
          <ac:picMkLst>
            <pc:docMk/>
            <pc:sldMk cId="2033838544" sldId="264"/>
            <ac:picMk id="8" creationId="{74D6355B-6A7A-FDC6-78DF-47C57508429B}"/>
          </ac:picMkLst>
        </pc:picChg>
      </pc:sldChg>
      <pc:sldChg chg="addSp delSp modSp add mod">
        <pc:chgData name="Monk, Anne A" userId="bcb50a79-abd5-46a5-9ac3-dc13c8ffaac9" providerId="ADAL" clId="{2FD75DCF-116A-4C2A-A87A-0AF67775573F}" dt="2025-08-15T20:37:11.504" v="496" actId="13244"/>
        <pc:sldMkLst>
          <pc:docMk/>
          <pc:sldMk cId="1827952841" sldId="265"/>
        </pc:sldMkLst>
        <pc:spChg chg="add mod">
          <ac:chgData name="Monk, Anne A" userId="bcb50a79-abd5-46a5-9ac3-dc13c8ffaac9" providerId="ADAL" clId="{2FD75DCF-116A-4C2A-A87A-0AF67775573F}" dt="2025-08-15T18:46:16.976" v="168" actId="207"/>
          <ac:spMkLst>
            <pc:docMk/>
            <pc:sldMk cId="1827952841" sldId="265"/>
            <ac:spMk id="2" creationId="{13DDC23B-FBE7-83CA-2528-7A24FEC8B751}"/>
          </ac:spMkLst>
        </pc:spChg>
        <pc:spChg chg="del">
          <ac:chgData name="Monk, Anne A" userId="bcb50a79-abd5-46a5-9ac3-dc13c8ffaac9" providerId="ADAL" clId="{2FD75DCF-116A-4C2A-A87A-0AF67775573F}" dt="2025-08-15T18:45:18.212" v="155" actId="478"/>
          <ac:spMkLst>
            <pc:docMk/>
            <pc:sldMk cId="1827952841" sldId="265"/>
            <ac:spMk id="9" creationId="{7170BEE2-B6D6-47CC-D3FD-30A9EE2E9764}"/>
          </ac:spMkLst>
        </pc:spChg>
        <pc:spChg chg="mod ord">
          <ac:chgData name="Monk, Anne A" userId="bcb50a79-abd5-46a5-9ac3-dc13c8ffaac9" providerId="ADAL" clId="{2FD75DCF-116A-4C2A-A87A-0AF67775573F}" dt="2025-08-15T20:37:11.504" v="496" actId="13244"/>
          <ac:spMkLst>
            <pc:docMk/>
            <pc:sldMk cId="1827952841" sldId="265"/>
            <ac:spMk id="10" creationId="{9FCAF2F9-E7C8-3696-7FB7-83895E36A210}"/>
          </ac:spMkLst>
        </pc:spChg>
        <pc:spChg chg="mod">
          <ac:chgData name="Monk, Anne A" userId="bcb50a79-abd5-46a5-9ac3-dc13c8ffaac9" providerId="ADAL" clId="{2FD75DCF-116A-4C2A-A87A-0AF67775573F}" dt="2025-08-15T18:56:03.134" v="220" actId="1076"/>
          <ac:spMkLst>
            <pc:docMk/>
            <pc:sldMk cId="1827952841" sldId="265"/>
            <ac:spMk id="11" creationId="{2C689582-94DB-6D3B-C899-6546D3923B47}"/>
          </ac:spMkLst>
        </pc:spChg>
        <pc:spChg chg="mod">
          <ac:chgData name="Monk, Anne A" userId="bcb50a79-abd5-46a5-9ac3-dc13c8ffaac9" providerId="ADAL" clId="{2FD75DCF-116A-4C2A-A87A-0AF67775573F}" dt="2025-08-15T18:48:30.746" v="187"/>
          <ac:spMkLst>
            <pc:docMk/>
            <pc:sldMk cId="1827952841" sldId="265"/>
            <ac:spMk id="14" creationId="{E0FA55DF-526D-090F-A72F-8A58C645FCCB}"/>
          </ac:spMkLst>
        </pc:spChg>
        <pc:spChg chg="mod">
          <ac:chgData name="Monk, Anne A" userId="bcb50a79-abd5-46a5-9ac3-dc13c8ffaac9" providerId="ADAL" clId="{2FD75DCF-116A-4C2A-A87A-0AF67775573F}" dt="2025-08-15T18:48:39.202" v="190" actId="1076"/>
          <ac:spMkLst>
            <pc:docMk/>
            <pc:sldMk cId="1827952841" sldId="265"/>
            <ac:spMk id="15" creationId="{ECD9DC16-0BDE-6B85-784E-950867F79D7C}"/>
          </ac:spMkLst>
        </pc:spChg>
        <pc:spChg chg="mod">
          <ac:chgData name="Monk, Anne A" userId="bcb50a79-abd5-46a5-9ac3-dc13c8ffaac9" providerId="ADAL" clId="{2FD75DCF-116A-4C2A-A87A-0AF67775573F}" dt="2025-08-15T18:48:30.746" v="187"/>
          <ac:spMkLst>
            <pc:docMk/>
            <pc:sldMk cId="1827952841" sldId="265"/>
            <ac:spMk id="17" creationId="{6D10227E-144A-A82C-D349-53DDAAA0C1E1}"/>
          </ac:spMkLst>
        </pc:spChg>
        <pc:spChg chg="mod">
          <ac:chgData name="Monk, Anne A" userId="bcb50a79-abd5-46a5-9ac3-dc13c8ffaac9" providerId="ADAL" clId="{2FD75DCF-116A-4C2A-A87A-0AF67775573F}" dt="2025-08-15T18:48:30.746" v="187"/>
          <ac:spMkLst>
            <pc:docMk/>
            <pc:sldMk cId="1827952841" sldId="265"/>
            <ac:spMk id="18" creationId="{2FB6FBE7-86D4-31F2-108E-70EC7B47D20D}"/>
          </ac:spMkLst>
        </pc:spChg>
        <pc:spChg chg="mod">
          <ac:chgData name="Monk, Anne A" userId="bcb50a79-abd5-46a5-9ac3-dc13c8ffaac9" providerId="ADAL" clId="{2FD75DCF-116A-4C2A-A87A-0AF67775573F}" dt="2025-08-15T18:48:30.746" v="187"/>
          <ac:spMkLst>
            <pc:docMk/>
            <pc:sldMk cId="1827952841" sldId="265"/>
            <ac:spMk id="19" creationId="{CACDD47D-B1F2-1BB4-024C-AB5AB9B84BC3}"/>
          </ac:spMkLst>
        </pc:spChg>
        <pc:spChg chg="mod">
          <ac:chgData name="Monk, Anne A" userId="bcb50a79-abd5-46a5-9ac3-dc13c8ffaac9" providerId="ADAL" clId="{2FD75DCF-116A-4C2A-A87A-0AF67775573F}" dt="2025-08-15T18:54:36.605" v="208" actId="1582"/>
          <ac:spMkLst>
            <pc:docMk/>
            <pc:sldMk cId="1827952841" sldId="265"/>
            <ac:spMk id="22" creationId="{3BEB71BA-C95D-6E9B-12DA-67B645BF5101}"/>
          </ac:spMkLst>
        </pc:spChg>
        <pc:spChg chg="mod">
          <ac:chgData name="Monk, Anne A" userId="bcb50a79-abd5-46a5-9ac3-dc13c8ffaac9" providerId="ADAL" clId="{2FD75DCF-116A-4C2A-A87A-0AF67775573F}" dt="2025-08-15T18:54:43.642" v="209" actId="1582"/>
          <ac:spMkLst>
            <pc:docMk/>
            <pc:sldMk cId="1827952841" sldId="265"/>
            <ac:spMk id="23" creationId="{6AC87AAA-48D1-EDD6-26F7-5AA278BCC922}"/>
          </ac:spMkLst>
        </pc:spChg>
        <pc:spChg chg="mod">
          <ac:chgData name="Monk, Anne A" userId="bcb50a79-abd5-46a5-9ac3-dc13c8ffaac9" providerId="ADAL" clId="{2FD75DCF-116A-4C2A-A87A-0AF67775573F}" dt="2025-08-15T18:54:36.605" v="208" actId="1582"/>
          <ac:spMkLst>
            <pc:docMk/>
            <pc:sldMk cId="1827952841" sldId="265"/>
            <ac:spMk id="25" creationId="{AB5DBC1E-37B0-6D86-9982-6BFD50DBB061}"/>
          </ac:spMkLst>
        </pc:spChg>
        <pc:spChg chg="mod">
          <ac:chgData name="Monk, Anne A" userId="bcb50a79-abd5-46a5-9ac3-dc13c8ffaac9" providerId="ADAL" clId="{2FD75DCF-116A-4C2A-A87A-0AF67775573F}" dt="2025-08-15T18:54:36.605" v="208" actId="1582"/>
          <ac:spMkLst>
            <pc:docMk/>
            <pc:sldMk cId="1827952841" sldId="265"/>
            <ac:spMk id="26" creationId="{9764FA62-538D-88D6-68DA-BF53135DC245}"/>
          </ac:spMkLst>
        </pc:spChg>
        <pc:spChg chg="mod">
          <ac:chgData name="Monk, Anne A" userId="bcb50a79-abd5-46a5-9ac3-dc13c8ffaac9" providerId="ADAL" clId="{2FD75DCF-116A-4C2A-A87A-0AF67775573F}" dt="2025-08-15T18:54:36.605" v="208" actId="1582"/>
          <ac:spMkLst>
            <pc:docMk/>
            <pc:sldMk cId="1827952841" sldId="265"/>
            <ac:spMk id="27" creationId="{8ED5D875-F5B4-535E-EF7E-44C2CBBACB83}"/>
          </ac:spMkLst>
        </pc:spChg>
        <pc:spChg chg="add mod ord">
          <ac:chgData name="Monk, Anne A" userId="bcb50a79-abd5-46a5-9ac3-dc13c8ffaac9" providerId="ADAL" clId="{2FD75DCF-116A-4C2A-A87A-0AF67775573F}" dt="2025-08-15T20:36:58.462" v="495" actId="13244"/>
          <ac:spMkLst>
            <pc:docMk/>
            <pc:sldMk cId="1827952841" sldId="265"/>
            <ac:spMk id="28" creationId="{8ED0C85A-5D21-1E79-9E00-3AF31B1F2C41}"/>
          </ac:spMkLst>
        </pc:spChg>
        <pc:grpChg chg="add del">
          <ac:chgData name="Monk, Anne A" userId="bcb50a79-abd5-46a5-9ac3-dc13c8ffaac9" providerId="ADAL" clId="{2FD75DCF-116A-4C2A-A87A-0AF67775573F}" dt="2025-08-15T18:48:58.916" v="193" actId="478"/>
          <ac:grpSpMkLst>
            <pc:docMk/>
            <pc:sldMk cId="1827952841" sldId="265"/>
            <ac:grpSpMk id="3" creationId="{22B74513-909F-A21E-1D90-AE844014F2D0}"/>
          </ac:grpSpMkLst>
        </pc:grpChg>
        <pc:grpChg chg="add mod">
          <ac:chgData name="Monk, Anne A" userId="bcb50a79-abd5-46a5-9ac3-dc13c8ffaac9" providerId="ADAL" clId="{2FD75DCF-116A-4C2A-A87A-0AF67775573F}" dt="2025-08-15T18:48:30.746" v="187"/>
          <ac:grpSpMkLst>
            <pc:docMk/>
            <pc:sldMk cId="1827952841" sldId="265"/>
            <ac:grpSpMk id="12" creationId="{210473F8-381F-E8E2-91EF-C157FB7810CD}"/>
          </ac:grpSpMkLst>
        </pc:grpChg>
        <pc:grpChg chg="mod">
          <ac:chgData name="Monk, Anne A" userId="bcb50a79-abd5-46a5-9ac3-dc13c8ffaac9" providerId="ADAL" clId="{2FD75DCF-116A-4C2A-A87A-0AF67775573F}" dt="2025-08-15T18:48:30.746" v="187"/>
          <ac:grpSpMkLst>
            <pc:docMk/>
            <pc:sldMk cId="1827952841" sldId="265"/>
            <ac:grpSpMk id="13" creationId="{43646E1D-6998-D870-0707-D5E09403B9F8}"/>
          </ac:grpSpMkLst>
        </pc:grpChg>
        <pc:grpChg chg="add mod">
          <ac:chgData name="Monk, Anne A" userId="bcb50a79-abd5-46a5-9ac3-dc13c8ffaac9" providerId="ADAL" clId="{2FD75DCF-116A-4C2A-A87A-0AF67775573F}" dt="2025-08-15T20:34:17.772" v="436" actId="962"/>
          <ac:grpSpMkLst>
            <pc:docMk/>
            <pc:sldMk cId="1827952841" sldId="265"/>
            <ac:grpSpMk id="20" creationId="{41CC5F92-5D48-CBAA-F9EA-E97EBDEF2B08}"/>
          </ac:grpSpMkLst>
        </pc:grpChg>
        <pc:grpChg chg="mod">
          <ac:chgData name="Monk, Anne A" userId="bcb50a79-abd5-46a5-9ac3-dc13c8ffaac9" providerId="ADAL" clId="{2FD75DCF-116A-4C2A-A87A-0AF67775573F}" dt="2025-08-15T18:48:56.570" v="192"/>
          <ac:grpSpMkLst>
            <pc:docMk/>
            <pc:sldMk cId="1827952841" sldId="265"/>
            <ac:grpSpMk id="21" creationId="{C55DC224-5AA4-6201-B23F-F0D0B52D7ABE}"/>
          </ac:grpSpMkLst>
        </pc:grpChg>
        <pc:picChg chg="mod">
          <ac:chgData name="Monk, Anne A" userId="bcb50a79-abd5-46a5-9ac3-dc13c8ffaac9" providerId="ADAL" clId="{2FD75DCF-116A-4C2A-A87A-0AF67775573F}" dt="2025-08-15T18:48:30.746" v="187"/>
          <ac:picMkLst>
            <pc:docMk/>
            <pc:sldMk cId="1827952841" sldId="265"/>
            <ac:picMk id="16" creationId="{06FCE894-90FA-AFB0-8841-822CC56528CD}"/>
          </ac:picMkLst>
        </pc:picChg>
        <pc:picChg chg="mod">
          <ac:chgData name="Monk, Anne A" userId="bcb50a79-abd5-46a5-9ac3-dc13c8ffaac9" providerId="ADAL" clId="{2FD75DCF-116A-4C2A-A87A-0AF67775573F}" dt="2025-08-15T18:54:36.605" v="208" actId="1582"/>
          <ac:picMkLst>
            <pc:docMk/>
            <pc:sldMk cId="1827952841" sldId="265"/>
            <ac:picMk id="24" creationId="{E4421A25-3CBD-B4D7-47CF-123223F9E1A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11d7eb76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11d7eb76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See answer key from Day 4: Exit Ticket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11d7eb760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11d7eb760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See answer key from Day 4: Exit Ticket</a:t>
            </a:r>
          </a:p>
          <a:p>
            <a:endParaRPr lang="en-US" dirty="0"/>
          </a:p>
        </p:txBody>
      </p:sp>
    </p:spTree>
    <p:extLst>
      <p:ext uri="{BB962C8B-B14F-4D97-AF65-F5344CB8AC3E}">
        <p14:creationId xmlns:p14="http://schemas.microsoft.com/office/powerpoint/2010/main" val="242397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See answer key from Day 4: Exit Ticket</a:t>
            </a:r>
          </a:p>
          <a:p>
            <a:endParaRPr lang="en-US" dirty="0"/>
          </a:p>
        </p:txBody>
      </p:sp>
    </p:spTree>
    <p:extLst>
      <p:ext uri="{BB962C8B-B14F-4D97-AF65-F5344CB8AC3E}">
        <p14:creationId xmlns:p14="http://schemas.microsoft.com/office/powerpoint/2010/main" val="322838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11d7eb7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11d7eb7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b5a76b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2b5a76b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11d7eb760_0_17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e11d7eb76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e11d7eb760_0_2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e11d7eb760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Gallery Walk: Print out materials. Create different stations around the room by placing one picture at each station. Students have 4 minutes at each station to think about the questions and respond on a post it note. As they rotate, they will leave their post it notes at that station.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11d7eb760_0_27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11d7eb760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e11d7eb760_0_3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e11d7eb760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You have to pay very close attention to things in the boiler room because if not, a fire could start or smoke could happen (the proof is in the description from adventures of a farm boy), It was dark in the boiler room (the proof is in the pictures), etc.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363425" y="1991825"/>
            <a:ext cx="5334600" cy="11598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pic>
        <p:nvPicPr>
          <p:cNvPr id="56" name="Google Shape;56;p14"/>
          <p:cNvPicPr preferRelativeResize="0"/>
          <p:nvPr/>
        </p:nvPicPr>
        <p:blipFill rotWithShape="1">
          <a:blip r:embed="rId2">
            <a:alphaModFix/>
          </a:blip>
          <a:srcRect l="14524" r="-515"/>
          <a:stretch/>
        </p:blipFill>
        <p:spPr>
          <a:xfrm>
            <a:off x="0" y="645375"/>
            <a:ext cx="3087949" cy="38527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3363425" y="1529498"/>
            <a:ext cx="5334600" cy="1227000"/>
          </a:xfrm>
          <a:prstGeom prst="rect">
            <a:avLst/>
          </a:prstGeom>
        </p:spPr>
        <p:txBody>
          <a:bodyPr spcFirstLastPara="1" wrap="square" lIns="0" tIns="0" rIns="0" bIns="0" anchor="b"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59" name="Google Shape;59;p15"/>
          <p:cNvSpPr txBox="1">
            <a:spLocks noGrp="1"/>
          </p:cNvSpPr>
          <p:nvPr>
            <p:ph type="subTitle" idx="1"/>
          </p:nvPr>
        </p:nvSpPr>
        <p:spPr>
          <a:xfrm>
            <a:off x="3363425" y="2805597"/>
            <a:ext cx="5334600" cy="3033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1800"/>
              <a:buNone/>
              <a:defRPr>
                <a:solidFill>
                  <a:schemeClr val="accent5"/>
                </a:solidFill>
              </a:defRPr>
            </a:lvl1pPr>
            <a:lvl2pPr lvl="1" rtl="0">
              <a:spcBef>
                <a:spcPts val="800"/>
              </a:spcBef>
              <a:spcAft>
                <a:spcPts val="0"/>
              </a:spcAft>
              <a:buClr>
                <a:schemeClr val="accent5"/>
              </a:buClr>
              <a:buSzPts val="3000"/>
              <a:buNone/>
              <a:defRPr sz="3000">
                <a:solidFill>
                  <a:schemeClr val="accent5"/>
                </a:solidFill>
              </a:defRPr>
            </a:lvl2pPr>
            <a:lvl3pPr lvl="2" rtl="0">
              <a:spcBef>
                <a:spcPts val="800"/>
              </a:spcBef>
              <a:spcAft>
                <a:spcPts val="0"/>
              </a:spcAft>
              <a:buClr>
                <a:schemeClr val="accent5"/>
              </a:buClr>
              <a:buSzPts val="3000"/>
              <a:buNone/>
              <a:defRPr sz="3000">
                <a:solidFill>
                  <a:schemeClr val="accent5"/>
                </a:solidFill>
              </a:defRPr>
            </a:lvl3pPr>
            <a:lvl4pPr lvl="3" rtl="0">
              <a:spcBef>
                <a:spcPts val="800"/>
              </a:spcBef>
              <a:spcAft>
                <a:spcPts val="0"/>
              </a:spcAft>
              <a:buClr>
                <a:schemeClr val="accent5"/>
              </a:buClr>
              <a:buSzPts val="3000"/>
              <a:buNone/>
              <a:defRPr sz="3000">
                <a:solidFill>
                  <a:schemeClr val="accent5"/>
                </a:solidFill>
              </a:defRPr>
            </a:lvl4pPr>
            <a:lvl5pPr lvl="4" rtl="0">
              <a:spcBef>
                <a:spcPts val="800"/>
              </a:spcBef>
              <a:spcAft>
                <a:spcPts val="0"/>
              </a:spcAft>
              <a:buClr>
                <a:schemeClr val="accent5"/>
              </a:buClr>
              <a:buSzPts val="3000"/>
              <a:buNone/>
              <a:defRPr sz="3000">
                <a:solidFill>
                  <a:schemeClr val="accent5"/>
                </a:solidFill>
              </a:defRPr>
            </a:lvl5pPr>
            <a:lvl6pPr lvl="5" rtl="0">
              <a:spcBef>
                <a:spcPts val="800"/>
              </a:spcBef>
              <a:spcAft>
                <a:spcPts val="0"/>
              </a:spcAft>
              <a:buClr>
                <a:schemeClr val="accent5"/>
              </a:buClr>
              <a:buSzPts val="3000"/>
              <a:buNone/>
              <a:defRPr sz="3000">
                <a:solidFill>
                  <a:schemeClr val="accent5"/>
                </a:solidFill>
              </a:defRPr>
            </a:lvl6pPr>
            <a:lvl7pPr lvl="6" rtl="0">
              <a:spcBef>
                <a:spcPts val="800"/>
              </a:spcBef>
              <a:spcAft>
                <a:spcPts val="0"/>
              </a:spcAft>
              <a:buClr>
                <a:schemeClr val="accent5"/>
              </a:buClr>
              <a:buSzPts val="3000"/>
              <a:buNone/>
              <a:defRPr sz="3000">
                <a:solidFill>
                  <a:schemeClr val="accent5"/>
                </a:solidFill>
              </a:defRPr>
            </a:lvl7pPr>
            <a:lvl8pPr lvl="7" rtl="0">
              <a:spcBef>
                <a:spcPts val="800"/>
              </a:spcBef>
              <a:spcAft>
                <a:spcPts val="0"/>
              </a:spcAft>
              <a:buClr>
                <a:schemeClr val="accent5"/>
              </a:buClr>
              <a:buSzPts val="3000"/>
              <a:buNone/>
              <a:defRPr sz="3000">
                <a:solidFill>
                  <a:schemeClr val="accent5"/>
                </a:solidFill>
              </a:defRPr>
            </a:lvl8pPr>
            <a:lvl9pPr lvl="8" rtl="0">
              <a:spcBef>
                <a:spcPts val="800"/>
              </a:spcBef>
              <a:spcAft>
                <a:spcPts val="800"/>
              </a:spcAft>
              <a:buClr>
                <a:schemeClr val="accent5"/>
              </a:buClr>
              <a:buSzPts val="3000"/>
              <a:buNone/>
              <a:defRPr sz="3000">
                <a:solidFill>
                  <a:schemeClr val="accent5"/>
                </a:solidFill>
              </a:defRPr>
            </a:lvl9pPr>
          </a:lstStyle>
          <a:p>
            <a:endParaRPr/>
          </a:p>
        </p:txBody>
      </p:sp>
      <p:pic>
        <p:nvPicPr>
          <p:cNvPr id="60" name="Google Shape;60;p15"/>
          <p:cNvPicPr preferRelativeResize="0"/>
          <p:nvPr/>
        </p:nvPicPr>
        <p:blipFill rotWithShape="1">
          <a:blip r:embed="rId2">
            <a:alphaModFix/>
          </a:blip>
          <a:srcRect l="5944"/>
          <a:stretch/>
        </p:blipFill>
        <p:spPr>
          <a:xfrm>
            <a:off x="0" y="758976"/>
            <a:ext cx="3263074" cy="362554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1"/>
        <p:cNvGrpSpPr/>
        <p:nvPr/>
      </p:nvGrpSpPr>
      <p:grpSpPr>
        <a:xfrm>
          <a:off x="0" y="0"/>
          <a:ext cx="0" cy="0"/>
          <a:chOff x="0" y="0"/>
          <a:chExt cx="0" cy="0"/>
        </a:xfrm>
      </p:grpSpPr>
      <p:pic>
        <p:nvPicPr>
          <p:cNvPr id="62" name="Google Shape;62;p16"/>
          <p:cNvPicPr preferRelativeResize="0"/>
          <p:nvPr/>
        </p:nvPicPr>
        <p:blipFill>
          <a:blip r:embed="rId2">
            <a:alphaModFix/>
          </a:blip>
          <a:stretch>
            <a:fillRect/>
          </a:stretch>
        </p:blipFill>
        <p:spPr>
          <a:xfrm>
            <a:off x="179175" y="884675"/>
            <a:ext cx="4197548" cy="4258776"/>
          </a:xfrm>
          <a:prstGeom prst="rect">
            <a:avLst/>
          </a:prstGeom>
          <a:noFill/>
          <a:ln>
            <a:noFill/>
          </a:ln>
        </p:spPr>
      </p:pic>
      <p:sp>
        <p:nvSpPr>
          <p:cNvPr id="63" name="Google Shape;63;p16"/>
          <p:cNvSpPr txBox="1">
            <a:spLocks noGrp="1"/>
          </p:cNvSpPr>
          <p:nvPr>
            <p:ph type="body" idx="1"/>
          </p:nvPr>
        </p:nvSpPr>
        <p:spPr>
          <a:xfrm>
            <a:off x="4536625" y="1314775"/>
            <a:ext cx="3857100" cy="2797200"/>
          </a:xfrm>
          <a:prstGeom prst="rect">
            <a:avLst/>
          </a:prstGeom>
        </p:spPr>
        <p:txBody>
          <a:bodyPr spcFirstLastPara="1" wrap="square" lIns="0" tIns="0" rIns="0" bIns="0" anchor="t" anchorCtr="0">
            <a:noAutofit/>
          </a:bodyPr>
          <a:lstStyle>
            <a:lvl1pPr marL="457200" lvl="0" indent="-393700" rtl="0">
              <a:spcBef>
                <a:spcPts val="0"/>
              </a:spcBef>
              <a:spcAft>
                <a:spcPts val="0"/>
              </a:spcAft>
              <a:buClr>
                <a:schemeClr val="accent4"/>
              </a:buClr>
              <a:buSzPts val="2600"/>
              <a:buChar char="●"/>
              <a:defRPr sz="2600" i="1">
                <a:solidFill>
                  <a:schemeClr val="accent4"/>
                </a:solidFill>
              </a:defRPr>
            </a:lvl1pPr>
            <a:lvl2pPr marL="914400" lvl="1" indent="-393700" rtl="0">
              <a:spcBef>
                <a:spcPts val="800"/>
              </a:spcBef>
              <a:spcAft>
                <a:spcPts val="0"/>
              </a:spcAft>
              <a:buClr>
                <a:schemeClr val="accent4"/>
              </a:buClr>
              <a:buSzPts val="2600"/>
              <a:buChar char="○"/>
              <a:defRPr sz="2600" i="1">
                <a:solidFill>
                  <a:schemeClr val="accent4"/>
                </a:solidFill>
              </a:defRPr>
            </a:lvl2pPr>
            <a:lvl3pPr marL="1371600" lvl="2" indent="-393700" rtl="0">
              <a:spcBef>
                <a:spcPts val="800"/>
              </a:spcBef>
              <a:spcAft>
                <a:spcPts val="0"/>
              </a:spcAft>
              <a:buClr>
                <a:schemeClr val="accent4"/>
              </a:buClr>
              <a:buSzPts val="2600"/>
              <a:buChar char="■"/>
              <a:defRPr sz="2600" i="1">
                <a:solidFill>
                  <a:schemeClr val="accent4"/>
                </a:solidFill>
              </a:defRPr>
            </a:lvl3pPr>
            <a:lvl4pPr marL="1828800" lvl="3" indent="-393700" rtl="0">
              <a:spcBef>
                <a:spcPts val="800"/>
              </a:spcBef>
              <a:spcAft>
                <a:spcPts val="0"/>
              </a:spcAft>
              <a:buClr>
                <a:schemeClr val="accent4"/>
              </a:buClr>
              <a:buSzPts val="2600"/>
              <a:buChar char="●"/>
              <a:defRPr sz="2600" i="1">
                <a:solidFill>
                  <a:schemeClr val="accent4"/>
                </a:solidFill>
              </a:defRPr>
            </a:lvl4pPr>
            <a:lvl5pPr marL="2286000" lvl="4" indent="-393700" rtl="0">
              <a:spcBef>
                <a:spcPts val="800"/>
              </a:spcBef>
              <a:spcAft>
                <a:spcPts val="0"/>
              </a:spcAft>
              <a:buClr>
                <a:schemeClr val="accent4"/>
              </a:buClr>
              <a:buSzPts val="2600"/>
              <a:buChar char="○"/>
              <a:defRPr sz="2600" i="1">
                <a:solidFill>
                  <a:schemeClr val="accent4"/>
                </a:solidFill>
              </a:defRPr>
            </a:lvl5pPr>
            <a:lvl6pPr marL="2743200" lvl="5" indent="-393700" rtl="0">
              <a:spcBef>
                <a:spcPts val="800"/>
              </a:spcBef>
              <a:spcAft>
                <a:spcPts val="0"/>
              </a:spcAft>
              <a:buClr>
                <a:schemeClr val="accent4"/>
              </a:buClr>
              <a:buSzPts val="2600"/>
              <a:buChar char="■"/>
              <a:defRPr sz="2600" i="1">
                <a:solidFill>
                  <a:schemeClr val="accent4"/>
                </a:solidFill>
              </a:defRPr>
            </a:lvl6pPr>
            <a:lvl7pPr marL="3200400" lvl="6" indent="-393700" rtl="0">
              <a:spcBef>
                <a:spcPts val="800"/>
              </a:spcBef>
              <a:spcAft>
                <a:spcPts val="0"/>
              </a:spcAft>
              <a:buClr>
                <a:schemeClr val="accent4"/>
              </a:buClr>
              <a:buSzPts val="2600"/>
              <a:buChar char="●"/>
              <a:defRPr sz="2600" i="1">
                <a:solidFill>
                  <a:schemeClr val="accent4"/>
                </a:solidFill>
              </a:defRPr>
            </a:lvl7pPr>
            <a:lvl8pPr marL="3657600" lvl="7" indent="-393700" rtl="0">
              <a:spcBef>
                <a:spcPts val="800"/>
              </a:spcBef>
              <a:spcAft>
                <a:spcPts val="0"/>
              </a:spcAft>
              <a:buClr>
                <a:schemeClr val="accent4"/>
              </a:buClr>
              <a:buSzPts val="2600"/>
              <a:buChar char="○"/>
              <a:defRPr sz="2600" i="1">
                <a:solidFill>
                  <a:schemeClr val="accent4"/>
                </a:solidFill>
              </a:defRPr>
            </a:lvl8pPr>
            <a:lvl9pPr marL="4114800" lvl="8" indent="-393700" rtl="0">
              <a:spcBef>
                <a:spcPts val="800"/>
              </a:spcBef>
              <a:spcAft>
                <a:spcPts val="800"/>
              </a:spcAft>
              <a:buClr>
                <a:schemeClr val="accent4"/>
              </a:buClr>
              <a:buSzPts val="2600"/>
              <a:buChar char="■"/>
              <a:defRPr sz="2600" i="1">
                <a:solidFill>
                  <a:schemeClr val="accent4"/>
                </a:solidFill>
              </a:defRPr>
            </a:lvl9pPr>
          </a:lstStyle>
          <a:p>
            <a:endParaRPr/>
          </a:p>
        </p:txBody>
      </p:sp>
      <p:sp>
        <p:nvSpPr>
          <p:cNvPr id="64" name="Google Shape;64;p16"/>
          <p:cNvSpPr txBox="1"/>
          <p:nvPr/>
        </p:nvSpPr>
        <p:spPr>
          <a:xfrm>
            <a:off x="3381070" y="1002876"/>
            <a:ext cx="1502400" cy="501900"/>
          </a:xfrm>
          <a:prstGeom prst="rect">
            <a:avLst/>
          </a:prstGeom>
          <a:noFill/>
          <a:ln>
            <a:noFill/>
          </a:ln>
          <a:effectLst>
            <a:outerShdw blurRad="85725" dist="9525" dir="5400000" algn="bl" rotWithShape="0">
              <a:srgbClr val="1F006E">
                <a:alpha val="4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Fredoka One"/>
                <a:ea typeface="Fredoka One"/>
                <a:cs typeface="Fredoka One"/>
                <a:sym typeface="Fredoka One"/>
              </a:rPr>
              <a:t>“</a:t>
            </a:r>
            <a:endParaRPr sz="7200">
              <a:solidFill>
                <a:schemeClr val="lt1"/>
              </a:solidFill>
              <a:latin typeface="Fredoka One"/>
              <a:ea typeface="Fredoka One"/>
              <a:cs typeface="Fredoka One"/>
              <a:sym typeface="Fredoka One"/>
            </a:endParaRPr>
          </a:p>
        </p:txBody>
      </p:sp>
      <p:sp>
        <p:nvSpPr>
          <p:cNvPr id="65" name="Google Shape;65;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68" name="Google Shape;68;p17"/>
          <p:cNvSpPr txBox="1">
            <a:spLocks noGrp="1"/>
          </p:cNvSpPr>
          <p:nvPr>
            <p:ph type="body" idx="1"/>
          </p:nvPr>
        </p:nvSpPr>
        <p:spPr>
          <a:xfrm>
            <a:off x="3363425" y="2236050"/>
            <a:ext cx="5334600" cy="18936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69" name="Google Shape;69;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7"/>
          <p:cNvPicPr preferRelativeResize="0"/>
          <p:nvPr/>
        </p:nvPicPr>
        <p:blipFill rotWithShape="1">
          <a:blip r:embed="rId2">
            <a:alphaModFix/>
          </a:blip>
          <a:srcRect l="4607"/>
          <a:stretch/>
        </p:blipFill>
        <p:spPr>
          <a:xfrm>
            <a:off x="0" y="781850"/>
            <a:ext cx="3152199" cy="3579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3" name="Google Shape;73;p18"/>
          <p:cNvSpPr txBox="1">
            <a:spLocks noGrp="1"/>
          </p:cNvSpPr>
          <p:nvPr>
            <p:ph type="body" idx="1"/>
          </p:nvPr>
        </p:nvSpPr>
        <p:spPr>
          <a:xfrm>
            <a:off x="3363425"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4" name="Google Shape;74;p18"/>
          <p:cNvSpPr txBox="1">
            <a:spLocks noGrp="1"/>
          </p:cNvSpPr>
          <p:nvPr>
            <p:ph type="body" idx="2"/>
          </p:nvPr>
        </p:nvSpPr>
        <p:spPr>
          <a:xfrm>
            <a:off x="6205504"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5" name="Google Shape;7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18"/>
          <p:cNvPicPr preferRelativeResize="0"/>
          <p:nvPr/>
        </p:nvPicPr>
        <p:blipFill>
          <a:blip r:embed="rId2">
            <a:alphaModFix/>
          </a:blip>
          <a:stretch>
            <a:fillRect/>
          </a:stretch>
        </p:blipFill>
        <p:spPr>
          <a:xfrm>
            <a:off x="293075" y="702987"/>
            <a:ext cx="2849300" cy="373752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9" name="Google Shape;79;p19"/>
          <p:cNvSpPr txBox="1">
            <a:spLocks noGrp="1"/>
          </p:cNvSpPr>
          <p:nvPr>
            <p:ph type="body" idx="1"/>
          </p:nvPr>
        </p:nvSpPr>
        <p:spPr>
          <a:xfrm>
            <a:off x="3363425"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0" name="Google Shape;80;p19"/>
          <p:cNvSpPr txBox="1">
            <a:spLocks noGrp="1"/>
          </p:cNvSpPr>
          <p:nvPr>
            <p:ph type="body" idx="2"/>
          </p:nvPr>
        </p:nvSpPr>
        <p:spPr>
          <a:xfrm>
            <a:off x="5199751"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1" name="Google Shape;81;p19"/>
          <p:cNvSpPr txBox="1">
            <a:spLocks noGrp="1"/>
          </p:cNvSpPr>
          <p:nvPr>
            <p:ph type="body" idx="3"/>
          </p:nvPr>
        </p:nvSpPr>
        <p:spPr>
          <a:xfrm>
            <a:off x="7036076"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2" name="Google Shape;82;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p19"/>
          <p:cNvPicPr preferRelativeResize="0"/>
          <p:nvPr/>
        </p:nvPicPr>
        <p:blipFill>
          <a:blip r:embed="rId2">
            <a:alphaModFix/>
          </a:blip>
          <a:stretch>
            <a:fillRect/>
          </a:stretch>
        </p:blipFill>
        <p:spPr>
          <a:xfrm>
            <a:off x="707750" y="1345650"/>
            <a:ext cx="1858535" cy="3797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799750" y="375100"/>
            <a:ext cx="7898100" cy="563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6" name="Google Shape;8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20"/>
          <p:cNvPicPr preferRelativeResize="0"/>
          <p:nvPr/>
        </p:nvPicPr>
        <p:blipFill rotWithShape="1">
          <a:blip r:embed="rId2">
            <a:alphaModFix/>
          </a:blip>
          <a:srcRect l="9828"/>
          <a:stretch/>
        </p:blipFill>
        <p:spPr>
          <a:xfrm>
            <a:off x="0" y="375175"/>
            <a:ext cx="656125" cy="563400"/>
          </a:xfrm>
          <a:prstGeom prst="rect">
            <a:avLst/>
          </a:prstGeom>
          <a:noFill/>
          <a:ln>
            <a:noFill/>
          </a:ln>
        </p:spPr>
      </p:pic>
      <p:pic>
        <p:nvPicPr>
          <p:cNvPr id="88" name="Google Shape;88;p20"/>
          <p:cNvPicPr preferRelativeResize="0"/>
          <p:nvPr/>
        </p:nvPicPr>
        <p:blipFill>
          <a:blip r:embed="rId3">
            <a:alphaModFix/>
          </a:blip>
          <a:stretch>
            <a:fillRect/>
          </a:stretch>
        </p:blipFill>
        <p:spPr>
          <a:xfrm>
            <a:off x="7112778" y="3409225"/>
            <a:ext cx="1831348" cy="1536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1"/>
          <p:cNvSpPr txBox="1">
            <a:spLocks noGrp="1"/>
          </p:cNvSpPr>
          <p:nvPr>
            <p:ph type="body" idx="1"/>
          </p:nvPr>
        </p:nvSpPr>
        <p:spPr>
          <a:xfrm>
            <a:off x="3363425" y="4406300"/>
            <a:ext cx="5334600" cy="519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91" name="Google Shape;9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21"/>
          <p:cNvPicPr preferRelativeResize="0"/>
          <p:nvPr/>
        </p:nvPicPr>
        <p:blipFill>
          <a:blip r:embed="rId2">
            <a:alphaModFix/>
          </a:blip>
          <a:stretch>
            <a:fillRect/>
          </a:stretch>
        </p:blipFill>
        <p:spPr>
          <a:xfrm flipH="1">
            <a:off x="389193" y="731302"/>
            <a:ext cx="2454275" cy="44121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path path="circle">
            <a:fillToRect l="100000" t="100000"/>
          </a:path>
          <a:tileRect r="-100000" b="-10000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363425" y="1345638"/>
            <a:ext cx="5334600" cy="69270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1pPr>
            <a:lvl2pPr lvl="1"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2pPr>
            <a:lvl3pPr lvl="2"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3pPr>
            <a:lvl4pPr lvl="3"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4pPr>
            <a:lvl5pPr lvl="4"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5pPr>
            <a:lvl6pPr lvl="5"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6pPr>
            <a:lvl7pPr lvl="6"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7pPr>
            <a:lvl8pPr lvl="7"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8pPr>
            <a:lvl9pPr lvl="8"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9pPr>
          </a:lstStyle>
          <a:p>
            <a:endParaRPr/>
          </a:p>
        </p:txBody>
      </p:sp>
      <p:sp>
        <p:nvSpPr>
          <p:cNvPr id="52" name="Google Shape;52;p13"/>
          <p:cNvSpPr txBox="1">
            <a:spLocks noGrp="1"/>
          </p:cNvSpPr>
          <p:nvPr>
            <p:ph type="body" idx="1"/>
          </p:nvPr>
        </p:nvSpPr>
        <p:spPr>
          <a:xfrm>
            <a:off x="3363425" y="2236050"/>
            <a:ext cx="5334600" cy="18936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0"/>
              </a:spcBef>
              <a:spcAft>
                <a:spcPts val="0"/>
              </a:spcAft>
              <a:buClr>
                <a:schemeClr val="accent1"/>
              </a:buClr>
              <a:buSzPts val="1800"/>
              <a:buFont typeface="Nunito"/>
              <a:buChar char="●"/>
              <a:defRPr sz="1800">
                <a:solidFill>
                  <a:schemeClr val="dk1"/>
                </a:solidFill>
                <a:latin typeface="Nunito"/>
                <a:ea typeface="Nunito"/>
                <a:cs typeface="Nunito"/>
                <a:sym typeface="Nunito"/>
              </a:defRPr>
            </a:lvl1pPr>
            <a:lvl2pPr marL="914400" lvl="1"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2pPr>
            <a:lvl3pPr marL="1371600" lvl="2"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3pPr>
            <a:lvl4pPr marL="1828800" lvl="3"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4pPr>
            <a:lvl5pPr marL="2286000" lvl="4"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5pPr>
            <a:lvl6pPr marL="2743200" lvl="5"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6pPr>
            <a:lvl7pPr marL="3200400" lvl="6"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7pPr>
            <a:lvl8pPr marL="3657600" lvl="7"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8pPr>
            <a:lvl9pPr marL="4114800" lvl="8" indent="-342900" rtl="0">
              <a:lnSpc>
                <a:spcPct val="115000"/>
              </a:lnSpc>
              <a:spcBef>
                <a:spcPts val="800"/>
              </a:spcBef>
              <a:spcAft>
                <a:spcPts val="800"/>
              </a:spcAft>
              <a:buClr>
                <a:schemeClr val="dk1"/>
              </a:buClr>
              <a:buSzPts val="1800"/>
              <a:buFont typeface="Nunito"/>
              <a:buChar char="■"/>
              <a:defRPr sz="1800">
                <a:solidFill>
                  <a:schemeClr val="dk1"/>
                </a:solidFill>
                <a:latin typeface="Nunito"/>
                <a:ea typeface="Nunito"/>
                <a:cs typeface="Nunito"/>
                <a:sym typeface="Nunito"/>
              </a:defRPr>
            </a:lvl9pPr>
          </a:lstStyle>
          <a:p>
            <a:endParaRPr/>
          </a:p>
        </p:txBody>
      </p:sp>
      <p:sp>
        <p:nvSpPr>
          <p:cNvPr id="53" name="Google Shape;53;p1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redoka One"/>
                <a:ea typeface="Fredoka One"/>
                <a:cs typeface="Fredoka One"/>
                <a:sym typeface="Fredoka One"/>
              </a:defRPr>
            </a:lvl1pPr>
            <a:lvl2pPr lvl="1" algn="r" rtl="0">
              <a:buNone/>
              <a:defRPr sz="1300">
                <a:solidFill>
                  <a:schemeClr val="lt1"/>
                </a:solidFill>
                <a:latin typeface="Fredoka One"/>
                <a:ea typeface="Fredoka One"/>
                <a:cs typeface="Fredoka One"/>
                <a:sym typeface="Fredoka One"/>
              </a:defRPr>
            </a:lvl2pPr>
            <a:lvl3pPr lvl="2" algn="r" rtl="0">
              <a:buNone/>
              <a:defRPr sz="1300">
                <a:solidFill>
                  <a:schemeClr val="lt1"/>
                </a:solidFill>
                <a:latin typeface="Fredoka One"/>
                <a:ea typeface="Fredoka One"/>
                <a:cs typeface="Fredoka One"/>
                <a:sym typeface="Fredoka One"/>
              </a:defRPr>
            </a:lvl3pPr>
            <a:lvl4pPr lvl="3" algn="r" rtl="0">
              <a:buNone/>
              <a:defRPr sz="1300">
                <a:solidFill>
                  <a:schemeClr val="lt1"/>
                </a:solidFill>
                <a:latin typeface="Fredoka One"/>
                <a:ea typeface="Fredoka One"/>
                <a:cs typeface="Fredoka One"/>
                <a:sym typeface="Fredoka One"/>
              </a:defRPr>
            </a:lvl4pPr>
            <a:lvl5pPr lvl="4" algn="r" rtl="0">
              <a:buNone/>
              <a:defRPr sz="1300">
                <a:solidFill>
                  <a:schemeClr val="lt1"/>
                </a:solidFill>
                <a:latin typeface="Fredoka One"/>
                <a:ea typeface="Fredoka One"/>
                <a:cs typeface="Fredoka One"/>
                <a:sym typeface="Fredoka One"/>
              </a:defRPr>
            </a:lvl5pPr>
            <a:lvl6pPr lvl="5" algn="r" rtl="0">
              <a:buNone/>
              <a:defRPr sz="1300">
                <a:solidFill>
                  <a:schemeClr val="lt1"/>
                </a:solidFill>
                <a:latin typeface="Fredoka One"/>
                <a:ea typeface="Fredoka One"/>
                <a:cs typeface="Fredoka One"/>
                <a:sym typeface="Fredoka One"/>
              </a:defRPr>
            </a:lvl6pPr>
            <a:lvl7pPr lvl="6" algn="r" rtl="0">
              <a:buNone/>
              <a:defRPr sz="1300">
                <a:solidFill>
                  <a:schemeClr val="lt1"/>
                </a:solidFill>
                <a:latin typeface="Fredoka One"/>
                <a:ea typeface="Fredoka One"/>
                <a:cs typeface="Fredoka One"/>
                <a:sym typeface="Fredoka One"/>
              </a:defRPr>
            </a:lvl7pPr>
            <a:lvl8pPr lvl="7" algn="r" rtl="0">
              <a:buNone/>
              <a:defRPr sz="1300">
                <a:solidFill>
                  <a:schemeClr val="lt1"/>
                </a:solidFill>
                <a:latin typeface="Fredoka One"/>
                <a:ea typeface="Fredoka One"/>
                <a:cs typeface="Fredoka One"/>
                <a:sym typeface="Fredoka One"/>
              </a:defRPr>
            </a:lvl8pPr>
            <a:lvl9pPr lvl="8" algn="r" rtl="0">
              <a:buNone/>
              <a:defRPr sz="1300">
                <a:solidFill>
                  <a:schemeClr val="lt1"/>
                </a:solidFill>
                <a:latin typeface="Fredoka One"/>
                <a:ea typeface="Fredoka One"/>
                <a:cs typeface="Fredoka One"/>
                <a:sym typeface="Fredoka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www.nationalgeographic.org/encyclopedia/petroleum/"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paperpile.com/g/primary-vs-secondary-sources/"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txBox="1">
            <a:spLocks noGrp="1"/>
          </p:cNvSpPr>
          <p:nvPr>
            <p:ph type="ctrTitle" idx="4294967295"/>
          </p:nvPr>
        </p:nvSpPr>
        <p:spPr>
          <a:xfrm>
            <a:off x="147474" y="116057"/>
            <a:ext cx="4424526" cy="722400"/>
          </a:xfrm>
          <a:prstGeom prst="rect">
            <a:avLst/>
          </a:prstGeom>
        </p:spPr>
        <p:txBody>
          <a:bodyPr spcFirstLastPara="1" wrap="square" lIns="0" tIns="0" rIns="0" bIns="0" anchor="b" anchorCtr="0">
            <a:noAutofit/>
          </a:bodyPr>
          <a:lstStyle/>
          <a:p>
            <a:pPr marL="0" lvl="0" indent="0" rtl="0">
              <a:spcBef>
                <a:spcPts val="0"/>
              </a:spcBef>
              <a:spcAft>
                <a:spcPts val="0"/>
              </a:spcAft>
              <a:buNone/>
            </a:pPr>
            <a:r>
              <a:rPr lang="en" sz="4000" dirty="0">
                <a:solidFill>
                  <a:schemeClr val="accent5"/>
                </a:solidFill>
              </a:rPr>
              <a:t>The Boiler Room</a:t>
            </a:r>
            <a:endParaRPr sz="4000" dirty="0">
              <a:solidFill>
                <a:schemeClr val="accent5"/>
              </a:solidFill>
            </a:endParaRPr>
          </a:p>
        </p:txBody>
      </p:sp>
      <p:sp>
        <p:nvSpPr>
          <p:cNvPr id="121" name="Google Shape;121;p23"/>
          <p:cNvSpPr txBox="1"/>
          <p:nvPr/>
        </p:nvSpPr>
        <p:spPr>
          <a:xfrm>
            <a:off x="147474" y="1034100"/>
            <a:ext cx="5216461" cy="32008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Nunito"/>
                <a:ea typeface="Nunito"/>
                <a:cs typeface="Nunito"/>
                <a:sym typeface="Nunito"/>
              </a:rPr>
              <a:t>How is energy transferred in the boiler room? </a:t>
            </a:r>
            <a:endParaRPr dirty="0">
              <a:latin typeface="Nunito"/>
              <a:ea typeface="Nunito"/>
              <a:cs typeface="Nunito"/>
              <a:sym typeface="Nunito"/>
            </a:endParaRPr>
          </a:p>
          <a:p>
            <a:pPr marL="0" lvl="0" indent="0" algn="l" rtl="0">
              <a:spcBef>
                <a:spcPts val="0"/>
              </a:spcBef>
              <a:spcAft>
                <a:spcPts val="0"/>
              </a:spcAft>
              <a:buNone/>
            </a:pPr>
            <a:endParaRPr dirty="0">
              <a:latin typeface="Nunito"/>
              <a:ea typeface="Nunito"/>
              <a:cs typeface="Nunito"/>
              <a:sym typeface="Nunito"/>
            </a:endParaRPr>
          </a:p>
          <a:p>
            <a:pPr marL="0" lvl="0" indent="0" algn="l" rtl="0">
              <a:lnSpc>
                <a:spcPct val="150000"/>
              </a:lnSpc>
              <a:spcBef>
                <a:spcPts val="0"/>
              </a:spcBef>
              <a:spcAft>
                <a:spcPts val="0"/>
              </a:spcAft>
              <a:buNone/>
            </a:pPr>
            <a:r>
              <a:rPr lang="en" dirty="0">
                <a:latin typeface="Nunito"/>
                <a:ea typeface="Nunito"/>
                <a:cs typeface="Nunito"/>
                <a:sym typeface="Nunito"/>
              </a:rPr>
              <a:t>________________________________________________________________________________________________________________________________________________________________________</a:t>
            </a:r>
            <a:endParaRPr dirty="0">
              <a:latin typeface="Nunito"/>
              <a:ea typeface="Nunito"/>
              <a:cs typeface="Nunito"/>
              <a:sym typeface="Nunito"/>
            </a:endParaRPr>
          </a:p>
          <a:p>
            <a:pPr marL="0" lvl="0" indent="0" algn="l" rtl="0">
              <a:lnSpc>
                <a:spcPct val="150000"/>
              </a:lnSpc>
              <a:spcBef>
                <a:spcPts val="0"/>
              </a:spcBef>
              <a:spcAft>
                <a:spcPts val="0"/>
              </a:spcAft>
              <a:buNone/>
            </a:pPr>
            <a:r>
              <a:rPr lang="en" dirty="0">
                <a:latin typeface="Nunito"/>
                <a:ea typeface="Nunito"/>
                <a:cs typeface="Nunito"/>
                <a:sym typeface="Nunito"/>
              </a:rPr>
              <a:t>________________________________________________________________________________________________________________________________________________________________________________________________________________________________</a:t>
            </a:r>
            <a:endParaRPr dirty="0">
              <a:latin typeface="Nunito"/>
              <a:ea typeface="Nunito"/>
              <a:cs typeface="Nunito"/>
              <a:sym typeface="Nunito"/>
            </a:endParaRPr>
          </a:p>
          <a:p>
            <a:pPr marL="0" lvl="0" indent="0" algn="l" rtl="0">
              <a:lnSpc>
                <a:spcPct val="150000"/>
              </a:lnSpc>
              <a:spcBef>
                <a:spcPts val="0"/>
              </a:spcBef>
              <a:spcAft>
                <a:spcPts val="0"/>
              </a:spcAft>
              <a:buNone/>
            </a:pPr>
            <a:r>
              <a:rPr lang="en" dirty="0">
                <a:latin typeface="Nunito"/>
                <a:ea typeface="Nunito"/>
                <a:cs typeface="Nunito"/>
                <a:sym typeface="Nunito"/>
              </a:rPr>
              <a:t>________________________________________________________</a:t>
            </a:r>
            <a:endParaRPr dirty="0">
              <a:latin typeface="Nunito"/>
              <a:ea typeface="Nunito"/>
              <a:cs typeface="Nunito"/>
              <a:sym typeface="Nunito"/>
            </a:endParaRPr>
          </a:p>
        </p:txBody>
      </p:sp>
      <p:pic>
        <p:nvPicPr>
          <p:cNvPr id="103" name="Google Shape;103;p23" descr="close-up photo of Scotch marine boiler. Gray metal components fill the frame. "/>
          <p:cNvPicPr preferRelativeResize="0">
            <a:picLocks noChangeAspect="1"/>
          </p:cNvPicPr>
          <p:nvPr/>
        </p:nvPicPr>
        <p:blipFill rotWithShape="1">
          <a:blip r:embed="rId3">
            <a:alphaModFix/>
          </a:blip>
          <a:srcRect r="13718"/>
          <a:stretch/>
        </p:blipFill>
        <p:spPr>
          <a:xfrm rot="-5400000">
            <a:off x="4940634" y="971549"/>
            <a:ext cx="4911383" cy="3200400"/>
          </a:xfrm>
          <a:prstGeom prst="rect">
            <a:avLst/>
          </a:prstGeom>
          <a:noFill/>
          <a:ln w="9525" cap="flat" cmpd="sng">
            <a:solidFill>
              <a:srgbClr val="FFFFFF"/>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dirty="0">
                <a:solidFill>
                  <a:schemeClr val="accent5"/>
                </a:solidFill>
              </a:rPr>
              <a:t>Class Reflection #2:</a:t>
            </a:r>
            <a:endParaRPr sz="5200" dirty="0">
              <a:solidFill>
                <a:schemeClr val="accent5"/>
              </a:solidFill>
            </a:endParaRPr>
          </a:p>
        </p:txBody>
      </p:sp>
      <p:sp>
        <p:nvSpPr>
          <p:cNvPr id="164" name="Google Shape;164;p30"/>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chemeClr val="lt1"/>
                </a:solidFill>
                <a:latin typeface="Nunito"/>
                <a:ea typeface="Nunito"/>
                <a:cs typeface="Nunito"/>
                <a:sym typeface="Nunito"/>
              </a:rPr>
              <a:t>What questions do you still have about the boiler room? </a:t>
            </a:r>
            <a:endParaRPr sz="1800">
              <a:solidFill>
                <a:schemeClr val="lt1"/>
              </a:solidFill>
              <a:latin typeface="Nunito"/>
              <a:ea typeface="Nunito"/>
              <a:cs typeface="Nunito"/>
              <a:sym typeface="Nunito"/>
            </a:endParaRPr>
          </a:p>
          <a:p>
            <a:pPr marL="457200" lvl="0" indent="-342900" algn="l" rtl="0">
              <a:lnSpc>
                <a:spcPct val="115000"/>
              </a:lnSpc>
              <a:spcBef>
                <a:spcPts val="1200"/>
              </a:spcBef>
              <a:spcAft>
                <a:spcPts val="0"/>
              </a:spcAft>
              <a:buClr>
                <a:schemeClr val="lt1"/>
              </a:buClr>
              <a:buSzPts val="1800"/>
              <a:buFont typeface="Nunito"/>
              <a:buChar char="●"/>
            </a:pPr>
            <a:r>
              <a:rPr lang="en" sz="1800">
                <a:solidFill>
                  <a:srgbClr val="595959"/>
                </a:solidFill>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Char char="●"/>
            </a:pPr>
            <a:r>
              <a:rPr lang="en" sz="1800">
                <a:latin typeface="Nunito"/>
                <a:ea typeface="Nunito"/>
                <a:cs typeface="Nunito"/>
                <a:sym typeface="Nunito"/>
              </a:rPr>
              <a:t> </a:t>
            </a:r>
            <a:r>
              <a:rPr lang="en" sz="1800" b="1"/>
              <a:t> </a:t>
            </a:r>
            <a:endParaRPr sz="1800">
              <a:solidFill>
                <a:schemeClr val="lt1"/>
              </a:solidFill>
              <a:latin typeface="Nunito"/>
              <a:ea typeface="Nunito"/>
              <a:cs typeface="Nunito"/>
              <a:sym typeface="Nunito"/>
            </a:endParaRPr>
          </a:p>
          <a:p>
            <a:pPr marL="457200" lvl="0" indent="0" algn="l"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E014FCB-FC41-63EB-A98F-9ABB857A276B}"/>
              </a:ext>
            </a:extLst>
          </p:cNvPr>
          <p:cNvSpPr>
            <a:spLocks noGrp="1"/>
          </p:cNvSpPr>
          <p:nvPr>
            <p:ph type="title" idx="4294967295"/>
          </p:nvPr>
        </p:nvSpPr>
        <p:spPr>
          <a:xfrm>
            <a:off x="3363425" y="-692700"/>
            <a:ext cx="5334600" cy="692700"/>
          </a:xfrm>
        </p:spPr>
        <p:txBody>
          <a:bodyPr spcFirstLastPara="1" wrap="square" lIns="0" tIns="0" rIns="0" bIns="0" anchor="b" anchorCtr="0">
            <a:noAutofit/>
          </a:bodyPr>
          <a:lstStyle/>
          <a:p>
            <a:r>
              <a:rPr lang="en-US" dirty="0"/>
              <a:t>Steam Formula</a:t>
            </a:r>
          </a:p>
        </p:txBody>
      </p:sp>
      <p:sp>
        <p:nvSpPr>
          <p:cNvPr id="11" name="Google Shape;99;p23">
            <a:extLst>
              <a:ext uri="{FF2B5EF4-FFF2-40B4-BE49-F238E27FC236}">
                <a16:creationId xmlns:a16="http://schemas.microsoft.com/office/drawing/2014/main" id="{9F87A4BB-7E2A-A4AA-F6DA-568F1A7D2717}"/>
              </a:ext>
            </a:extLst>
          </p:cNvPr>
          <p:cNvSpPr txBox="1">
            <a:spLocks/>
          </p:cNvSpPr>
          <p:nvPr/>
        </p:nvSpPr>
        <p:spPr>
          <a:xfrm>
            <a:off x="227212" y="615949"/>
            <a:ext cx="3884968" cy="155801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1pPr>
            <a:lvl2pPr marR="0" lvl="1"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2pPr>
            <a:lvl3pPr marR="0" lvl="2"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3pPr>
            <a:lvl4pPr marR="0" lvl="3"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4pPr>
            <a:lvl5pPr marR="0" lvl="4"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5pPr>
            <a:lvl6pPr marR="0" lvl="5"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6pPr>
            <a:lvl7pPr marR="0" lvl="6"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7pPr>
            <a:lvl8pPr marR="0" lvl="7"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8pPr>
            <a:lvl9pPr marR="0" lvl="8"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9pPr>
          </a:lstStyle>
          <a:p>
            <a:r>
              <a:rPr lang="en-US" sz="3600" dirty="0">
                <a:solidFill>
                  <a:schemeClr val="accent5"/>
                </a:solidFill>
              </a:rPr>
              <a:t>When heat is applied to water, it becomes </a:t>
            </a:r>
            <a:r>
              <a:rPr lang="en-US" sz="3600" dirty="0">
                <a:solidFill>
                  <a:schemeClr val="accent3">
                    <a:lumMod val="75000"/>
                  </a:schemeClr>
                </a:solidFill>
              </a:rPr>
              <a:t>steam.</a:t>
            </a:r>
          </a:p>
        </p:txBody>
      </p:sp>
      <p:grpSp>
        <p:nvGrpSpPr>
          <p:cNvPr id="3" name="Group 2" descr="Picture formula of fire plus water equals steam. ">
            <a:extLst>
              <a:ext uri="{FF2B5EF4-FFF2-40B4-BE49-F238E27FC236}">
                <a16:creationId xmlns:a16="http://schemas.microsoft.com/office/drawing/2014/main" id="{0F88DC14-1794-344E-75B5-C1E4A2390742}"/>
              </a:ext>
            </a:extLst>
          </p:cNvPr>
          <p:cNvGrpSpPr/>
          <p:nvPr/>
        </p:nvGrpSpPr>
        <p:grpSpPr>
          <a:xfrm>
            <a:off x="3661630" y="1531626"/>
            <a:ext cx="2200928" cy="1731850"/>
            <a:chOff x="5473500" y="919513"/>
            <a:chExt cx="2200928" cy="1731850"/>
          </a:xfrm>
        </p:grpSpPr>
        <p:sp>
          <p:nvSpPr>
            <p:cNvPr id="4" name="Google Shape;115;p23">
              <a:extLst>
                <a:ext uri="{FF2B5EF4-FFF2-40B4-BE49-F238E27FC236}">
                  <a16:creationId xmlns:a16="http://schemas.microsoft.com/office/drawing/2014/main" id="{5A9C1B6F-68FA-BA64-32D4-E421B9567F85}"/>
                </a:ext>
              </a:extLst>
            </p:cNvPr>
            <p:cNvSpPr txBox="1"/>
            <p:nvPr/>
          </p:nvSpPr>
          <p:spPr>
            <a:xfrm>
              <a:off x="5656000" y="1516700"/>
              <a:ext cx="131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sp>
          <p:nvSpPr>
            <p:cNvPr id="5" name="Google Shape;114;p23">
              <a:extLst>
                <a:ext uri="{FF2B5EF4-FFF2-40B4-BE49-F238E27FC236}">
                  <a16:creationId xmlns:a16="http://schemas.microsoft.com/office/drawing/2014/main" id="{11551E1B-C12C-D9DF-CF98-12F0C37130F2}"/>
                </a:ext>
              </a:extLst>
            </p:cNvPr>
            <p:cNvSpPr/>
            <p:nvPr/>
          </p:nvSpPr>
          <p:spPr>
            <a:xfrm>
              <a:off x="5551349" y="919513"/>
              <a:ext cx="2123079" cy="1731850"/>
            </a:xfrm>
            <a:prstGeom prst="ellipse">
              <a:avLst/>
            </a:prstGeom>
            <a:solidFill>
              <a:schemeClr val="lt1"/>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6;p23">
              <a:extLst>
                <a:ext uri="{FF2B5EF4-FFF2-40B4-BE49-F238E27FC236}">
                  <a16:creationId xmlns:a16="http://schemas.microsoft.com/office/drawing/2014/main" id="{E82553D5-650E-7C49-68E3-4FF88DB6B8D2}"/>
                </a:ext>
              </a:extLst>
            </p:cNvPr>
            <p:cNvSpPr txBox="1"/>
            <p:nvPr/>
          </p:nvSpPr>
          <p:spPr>
            <a:xfrm>
              <a:off x="5473500" y="1460938"/>
              <a:ext cx="1950000" cy="5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500" dirty="0">
                  <a:latin typeface="Nunito"/>
                  <a:ea typeface="Nunito"/>
                  <a:cs typeface="Nunito"/>
                  <a:sym typeface="Nunito"/>
                </a:rPr>
                <a:t>🔥+        = </a:t>
              </a:r>
              <a:endParaRPr dirty="0">
                <a:latin typeface="Nunito"/>
                <a:ea typeface="Nunito"/>
                <a:cs typeface="Nunito"/>
                <a:sym typeface="Nunito"/>
              </a:endParaRPr>
            </a:p>
          </p:txBody>
        </p:sp>
        <p:pic>
          <p:nvPicPr>
            <p:cNvPr id="7" name="Google Shape;117;p23">
              <a:extLst>
                <a:ext uri="{FF2B5EF4-FFF2-40B4-BE49-F238E27FC236}">
                  <a16:creationId xmlns:a16="http://schemas.microsoft.com/office/drawing/2014/main" id="{72EC4052-DA86-57DE-F492-8F6DF1CC0153}"/>
                </a:ext>
              </a:extLst>
            </p:cNvPr>
            <p:cNvPicPr preferRelativeResize="0"/>
            <p:nvPr/>
          </p:nvPicPr>
          <p:blipFill rotWithShape="1">
            <a:blip r:embed="rId3">
              <a:alphaModFix/>
            </a:blip>
            <a:srcRect r="49538"/>
            <a:stretch/>
          </p:blipFill>
          <p:spPr>
            <a:xfrm>
              <a:off x="6192100" y="1432000"/>
              <a:ext cx="477100" cy="627275"/>
            </a:xfrm>
            <a:prstGeom prst="rect">
              <a:avLst/>
            </a:prstGeom>
            <a:noFill/>
            <a:ln>
              <a:noFill/>
            </a:ln>
          </p:spPr>
        </p:pic>
        <p:pic>
          <p:nvPicPr>
            <p:cNvPr id="8" name="Google Shape;118;p23">
              <a:extLst>
                <a:ext uri="{FF2B5EF4-FFF2-40B4-BE49-F238E27FC236}">
                  <a16:creationId xmlns:a16="http://schemas.microsoft.com/office/drawing/2014/main" id="{74D6355B-6A7A-FDC6-78DF-47C57508429B}"/>
                </a:ext>
              </a:extLst>
            </p:cNvPr>
            <p:cNvPicPr preferRelativeResize="0"/>
            <p:nvPr/>
          </p:nvPicPr>
          <p:blipFill rotWithShape="1">
            <a:blip r:embed="rId4">
              <a:alphaModFix/>
            </a:blip>
            <a:srcRect l="29080" r="42621" b="58840"/>
            <a:stretch/>
          </p:blipFill>
          <p:spPr>
            <a:xfrm>
              <a:off x="7085000" y="1432000"/>
              <a:ext cx="477100" cy="627275"/>
            </a:xfrm>
            <a:prstGeom prst="rect">
              <a:avLst/>
            </a:prstGeom>
            <a:noFill/>
            <a:ln>
              <a:noFill/>
            </a:ln>
          </p:spPr>
        </p:pic>
      </p:grpSp>
      <p:sp>
        <p:nvSpPr>
          <p:cNvPr id="9" name="Google Shape;120;p23">
            <a:extLst>
              <a:ext uri="{FF2B5EF4-FFF2-40B4-BE49-F238E27FC236}">
                <a16:creationId xmlns:a16="http://schemas.microsoft.com/office/drawing/2014/main" id="{3AE94185-339D-D6F8-0FD8-00B21DBA7E7E}"/>
              </a:ext>
            </a:extLst>
          </p:cNvPr>
          <p:cNvSpPr txBox="1"/>
          <p:nvPr/>
        </p:nvSpPr>
        <p:spPr>
          <a:xfrm>
            <a:off x="6027430" y="138012"/>
            <a:ext cx="2825442" cy="1990801"/>
          </a:xfrm>
          <a:prstGeom prst="ellipse">
            <a:avLst/>
          </a:prstGeom>
          <a:solidFill>
            <a:schemeClr val="accent3">
              <a:lumMod val="20000"/>
              <a:lumOff val="80000"/>
            </a:schemeClr>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latin typeface="Nunito"/>
                <a:ea typeface="Nunito"/>
                <a:cs typeface="Nunito"/>
                <a:sym typeface="Nunito"/>
              </a:rPr>
              <a:t>Steam molecules have ______________energy. </a:t>
            </a:r>
            <a:endParaRPr sz="2000" dirty="0">
              <a:latin typeface="Nunito"/>
              <a:ea typeface="Nunito"/>
              <a:cs typeface="Nunito"/>
              <a:sym typeface="Nunito"/>
            </a:endParaRPr>
          </a:p>
        </p:txBody>
      </p:sp>
      <p:sp>
        <p:nvSpPr>
          <p:cNvPr id="10" name="Google Shape;119;p23">
            <a:extLst>
              <a:ext uri="{FF2B5EF4-FFF2-40B4-BE49-F238E27FC236}">
                <a16:creationId xmlns:a16="http://schemas.microsoft.com/office/drawing/2014/main" id="{26A21CFE-49A5-061C-EA21-C3592BC7E591}"/>
              </a:ext>
            </a:extLst>
          </p:cNvPr>
          <p:cNvSpPr txBox="1"/>
          <p:nvPr/>
        </p:nvSpPr>
        <p:spPr>
          <a:xfrm>
            <a:off x="546819" y="2671388"/>
            <a:ext cx="2596430" cy="1558009"/>
          </a:xfrm>
          <a:prstGeom prst="ellipse">
            <a:avLst/>
          </a:prstGeom>
          <a:solidFill>
            <a:schemeClr val="accent1">
              <a:lumMod val="75000"/>
            </a:schemeClr>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latin typeface="Nunito"/>
                <a:ea typeface="Nunito"/>
                <a:cs typeface="Nunito"/>
                <a:sym typeface="Nunito"/>
              </a:rPr>
              <a:t>Fire has __________</a:t>
            </a:r>
          </a:p>
          <a:p>
            <a:pPr marL="0" lvl="0" indent="0" algn="ctr" rtl="0">
              <a:spcBef>
                <a:spcPts val="0"/>
              </a:spcBef>
              <a:spcAft>
                <a:spcPts val="0"/>
              </a:spcAft>
              <a:buNone/>
            </a:pPr>
            <a:r>
              <a:rPr lang="en" sz="2000" dirty="0">
                <a:latin typeface="Nunito"/>
                <a:ea typeface="Nunito"/>
                <a:cs typeface="Nunito"/>
                <a:sym typeface="Nunito"/>
              </a:rPr>
              <a:t>energy. </a:t>
            </a:r>
            <a:endParaRPr sz="2000" dirty="0">
              <a:latin typeface="Nunito"/>
              <a:ea typeface="Nunito"/>
              <a:cs typeface="Nunito"/>
              <a:sym typeface="Nunito"/>
            </a:endParaRPr>
          </a:p>
        </p:txBody>
      </p:sp>
    </p:spTree>
    <p:extLst>
      <p:ext uri="{BB962C8B-B14F-4D97-AF65-F5344CB8AC3E}">
        <p14:creationId xmlns:p14="http://schemas.microsoft.com/office/powerpoint/2010/main" val="203383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A8557-DB2A-29BC-D79A-41D3F77824F0}"/>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8ED0C85A-5D21-1E79-9E00-3AF31B1F2C41}"/>
              </a:ext>
            </a:extLst>
          </p:cNvPr>
          <p:cNvSpPr>
            <a:spLocks noGrp="1"/>
          </p:cNvSpPr>
          <p:nvPr>
            <p:ph type="title" idx="4294967295"/>
          </p:nvPr>
        </p:nvSpPr>
        <p:spPr>
          <a:xfrm>
            <a:off x="3363425" y="-692700"/>
            <a:ext cx="5334600" cy="692700"/>
          </a:xfrm>
        </p:spPr>
        <p:txBody>
          <a:bodyPr spcFirstLastPara="1" wrap="square" lIns="0" tIns="0" rIns="0" bIns="0" anchor="b" anchorCtr="0">
            <a:noAutofit/>
          </a:bodyPr>
          <a:lstStyle/>
          <a:p>
            <a:r>
              <a:rPr lang="en-US" dirty="0"/>
              <a:t>Fire Formula</a:t>
            </a:r>
          </a:p>
        </p:txBody>
      </p:sp>
      <p:sp>
        <p:nvSpPr>
          <p:cNvPr id="11" name="Google Shape;99;p23">
            <a:extLst>
              <a:ext uri="{FF2B5EF4-FFF2-40B4-BE49-F238E27FC236}">
                <a16:creationId xmlns:a16="http://schemas.microsoft.com/office/drawing/2014/main" id="{2C689582-94DB-6D3B-C899-6546D3923B47}"/>
              </a:ext>
            </a:extLst>
          </p:cNvPr>
          <p:cNvSpPr txBox="1">
            <a:spLocks/>
          </p:cNvSpPr>
          <p:nvPr/>
        </p:nvSpPr>
        <p:spPr>
          <a:xfrm>
            <a:off x="210597" y="99154"/>
            <a:ext cx="3884968" cy="155801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1pPr>
            <a:lvl2pPr marR="0" lvl="1"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2pPr>
            <a:lvl3pPr marR="0" lvl="2"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3pPr>
            <a:lvl4pPr marR="0" lvl="3"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4pPr>
            <a:lvl5pPr marR="0" lvl="4"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5pPr>
            <a:lvl6pPr marR="0" lvl="5"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6pPr>
            <a:lvl7pPr marR="0" lvl="6"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7pPr>
            <a:lvl8pPr marR="0" lvl="7"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8pPr>
            <a:lvl9pPr marR="0" lvl="8" algn="l" rtl="0">
              <a:lnSpc>
                <a:spcPct val="90000"/>
              </a:lnSpc>
              <a:spcBef>
                <a:spcPts val="0"/>
              </a:spcBef>
              <a:spcAft>
                <a:spcPts val="0"/>
              </a:spcAft>
              <a:buClr>
                <a:schemeClr val="lt1"/>
              </a:buClr>
              <a:buSzPts val="4800"/>
              <a:buFont typeface="Fredoka One"/>
              <a:buNone/>
              <a:defRPr sz="4800" b="0" i="0" u="none" strike="noStrike" cap="none">
                <a:solidFill>
                  <a:schemeClr val="lt1"/>
                </a:solidFill>
                <a:latin typeface="Fredoka One"/>
                <a:ea typeface="Fredoka One"/>
                <a:cs typeface="Fredoka One"/>
                <a:sym typeface="Fredoka One"/>
              </a:defRPr>
            </a:lvl9pPr>
          </a:lstStyle>
          <a:p>
            <a:r>
              <a:rPr lang="en-US" sz="3600" dirty="0">
                <a:solidFill>
                  <a:schemeClr val="accent5"/>
                </a:solidFill>
              </a:rPr>
              <a:t>When heat is applied to oil, it becomes </a:t>
            </a:r>
            <a:r>
              <a:rPr lang="en-US" sz="3600" dirty="0">
                <a:solidFill>
                  <a:schemeClr val="accent1">
                    <a:lumMod val="50000"/>
                  </a:schemeClr>
                </a:solidFill>
              </a:rPr>
              <a:t>fire.</a:t>
            </a:r>
          </a:p>
        </p:txBody>
      </p:sp>
      <p:sp>
        <p:nvSpPr>
          <p:cNvPr id="10" name="Google Shape;119;p23">
            <a:extLst>
              <a:ext uri="{FF2B5EF4-FFF2-40B4-BE49-F238E27FC236}">
                <a16:creationId xmlns:a16="http://schemas.microsoft.com/office/drawing/2014/main" id="{9FCAF2F9-E7C8-3696-7FB7-83895E36A210}"/>
              </a:ext>
            </a:extLst>
          </p:cNvPr>
          <p:cNvSpPr txBox="1"/>
          <p:nvPr/>
        </p:nvSpPr>
        <p:spPr>
          <a:xfrm>
            <a:off x="426435" y="2642451"/>
            <a:ext cx="2596430" cy="1558009"/>
          </a:xfrm>
          <a:prstGeom prst="ellipse">
            <a:avLst/>
          </a:prstGeom>
          <a:solidFill>
            <a:schemeClr val="accent1">
              <a:lumMod val="75000"/>
            </a:schemeClr>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latin typeface="Nunito"/>
                <a:ea typeface="Nunito"/>
                <a:cs typeface="Nunito"/>
                <a:sym typeface="Nunito"/>
              </a:rPr>
              <a:t>Fire has __________</a:t>
            </a:r>
          </a:p>
          <a:p>
            <a:pPr marL="0" lvl="0" indent="0" algn="ctr" rtl="0">
              <a:spcBef>
                <a:spcPts val="0"/>
              </a:spcBef>
              <a:spcAft>
                <a:spcPts val="0"/>
              </a:spcAft>
              <a:buNone/>
            </a:pPr>
            <a:r>
              <a:rPr lang="en" sz="2000" dirty="0">
                <a:latin typeface="Nunito"/>
                <a:ea typeface="Nunito"/>
                <a:cs typeface="Nunito"/>
                <a:sym typeface="Nunito"/>
              </a:rPr>
              <a:t>energy. </a:t>
            </a:r>
            <a:endParaRPr sz="2000" dirty="0">
              <a:latin typeface="Nunito"/>
              <a:ea typeface="Nunito"/>
              <a:cs typeface="Nunito"/>
              <a:sym typeface="Nunito"/>
            </a:endParaRPr>
          </a:p>
        </p:txBody>
      </p:sp>
      <p:sp>
        <p:nvSpPr>
          <p:cNvPr id="2" name="Google Shape;111;p23">
            <a:extLst>
              <a:ext uri="{FF2B5EF4-FFF2-40B4-BE49-F238E27FC236}">
                <a16:creationId xmlns:a16="http://schemas.microsoft.com/office/drawing/2014/main" id="{13DDC23B-FBE7-83CA-2528-7A24FEC8B751}"/>
              </a:ext>
            </a:extLst>
          </p:cNvPr>
          <p:cNvSpPr txBox="1"/>
          <p:nvPr/>
        </p:nvSpPr>
        <p:spPr>
          <a:xfrm>
            <a:off x="6380822" y="486104"/>
            <a:ext cx="2487249" cy="1558009"/>
          </a:xfrm>
          <a:prstGeom prst="ellipse">
            <a:avLst/>
          </a:prstGeom>
          <a:solidFill>
            <a:schemeClr val="tx1">
              <a:lumMod val="40000"/>
              <a:lumOff val="60000"/>
            </a:schemeClr>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latin typeface="Nunito"/>
                <a:ea typeface="Nunito"/>
                <a:cs typeface="Nunito"/>
                <a:sym typeface="Nunito"/>
              </a:rPr>
              <a:t>Oil has ____________ energy. </a:t>
            </a:r>
            <a:endParaRPr sz="2000" dirty="0">
              <a:solidFill>
                <a:schemeClr val="lt1"/>
              </a:solidFill>
              <a:latin typeface="Nunito"/>
              <a:ea typeface="Nunito"/>
              <a:cs typeface="Nunito"/>
              <a:sym typeface="Nunito"/>
            </a:endParaRPr>
          </a:p>
        </p:txBody>
      </p:sp>
      <p:grpSp>
        <p:nvGrpSpPr>
          <p:cNvPr id="20" name="Group 19" descr="picture formula of oil plus heat equals fire. ">
            <a:extLst>
              <a:ext uri="{FF2B5EF4-FFF2-40B4-BE49-F238E27FC236}">
                <a16:creationId xmlns:a16="http://schemas.microsoft.com/office/drawing/2014/main" id="{41CC5F92-5D48-CBAA-F9EA-E97EBDEF2B08}"/>
              </a:ext>
            </a:extLst>
          </p:cNvPr>
          <p:cNvGrpSpPr/>
          <p:nvPr/>
        </p:nvGrpSpPr>
        <p:grpSpPr>
          <a:xfrm>
            <a:off x="3616432" y="1447650"/>
            <a:ext cx="2662177" cy="2248200"/>
            <a:chOff x="6269825" y="607043"/>
            <a:chExt cx="2662177" cy="2248200"/>
          </a:xfrm>
        </p:grpSpPr>
        <p:grpSp>
          <p:nvGrpSpPr>
            <p:cNvPr id="21" name="Group 20">
              <a:extLst>
                <a:ext uri="{FF2B5EF4-FFF2-40B4-BE49-F238E27FC236}">
                  <a16:creationId xmlns:a16="http://schemas.microsoft.com/office/drawing/2014/main" id="{C55DC224-5AA4-6201-B23F-F0D0B52D7ABE}"/>
                </a:ext>
              </a:extLst>
            </p:cNvPr>
            <p:cNvGrpSpPr/>
            <p:nvPr/>
          </p:nvGrpSpPr>
          <p:grpSpPr>
            <a:xfrm>
              <a:off x="6269825" y="607043"/>
              <a:ext cx="2389200" cy="2248200"/>
              <a:chOff x="6321579" y="2707325"/>
              <a:chExt cx="2389200" cy="2248200"/>
            </a:xfrm>
          </p:grpSpPr>
          <p:sp>
            <p:nvSpPr>
              <p:cNvPr id="23" name="Google Shape;105;p23">
                <a:extLst>
                  <a:ext uri="{FF2B5EF4-FFF2-40B4-BE49-F238E27FC236}">
                    <a16:creationId xmlns:a16="http://schemas.microsoft.com/office/drawing/2014/main" id="{6AC87AAA-48D1-EDD6-26F7-5AA278BCC922}"/>
                  </a:ext>
                </a:extLst>
              </p:cNvPr>
              <p:cNvSpPr/>
              <p:nvPr/>
            </p:nvSpPr>
            <p:spPr>
              <a:xfrm>
                <a:off x="6321579" y="2707325"/>
                <a:ext cx="2389200" cy="2248200"/>
              </a:xfrm>
              <a:prstGeom prst="ellipse">
                <a:avLst/>
              </a:prstGeom>
              <a:solidFill>
                <a:schemeClr val="lt1"/>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107;p23">
                <a:hlinkClick r:id="rId3"/>
                <a:extLst>
                  <a:ext uri="{FF2B5EF4-FFF2-40B4-BE49-F238E27FC236}">
                    <a16:creationId xmlns:a16="http://schemas.microsoft.com/office/drawing/2014/main" id="{E4421A25-3CBD-B4D7-47CF-123223F9E1A9}"/>
                  </a:ext>
                </a:extLst>
              </p:cNvPr>
              <p:cNvPicPr preferRelativeResize="0"/>
              <p:nvPr/>
            </p:nvPicPr>
            <p:blipFill>
              <a:blip r:embed="rId4">
                <a:alphaModFix/>
              </a:blip>
              <a:stretch>
                <a:fillRect/>
              </a:stretch>
            </p:blipFill>
            <p:spPr>
              <a:xfrm>
                <a:off x="6452850" y="3363973"/>
                <a:ext cx="695725" cy="551674"/>
              </a:xfrm>
              <a:prstGeom prst="rect">
                <a:avLst/>
              </a:prstGeom>
              <a:noFill/>
              <a:ln>
                <a:noFill/>
              </a:ln>
            </p:spPr>
          </p:pic>
          <p:sp>
            <p:nvSpPr>
              <p:cNvPr id="25" name="Google Shape;108;p23">
                <a:extLst>
                  <a:ext uri="{FF2B5EF4-FFF2-40B4-BE49-F238E27FC236}">
                    <a16:creationId xmlns:a16="http://schemas.microsoft.com/office/drawing/2014/main" id="{AB5DBC1E-37B0-6D86-9982-6BFD50DBB061}"/>
                  </a:ext>
                </a:extLst>
              </p:cNvPr>
              <p:cNvSpPr txBox="1"/>
              <p:nvPr/>
            </p:nvSpPr>
            <p:spPr>
              <a:xfrm>
                <a:off x="6551975" y="3819900"/>
                <a:ext cx="53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latin typeface="Nunito"/>
                    <a:ea typeface="Nunito"/>
                    <a:cs typeface="Nunito"/>
                    <a:sym typeface="Nunito"/>
                  </a:rPr>
                  <a:t>oil</a:t>
                </a:r>
                <a:endParaRPr sz="1000" dirty="0">
                  <a:latin typeface="Nunito"/>
                  <a:ea typeface="Nunito"/>
                  <a:cs typeface="Nunito"/>
                  <a:sym typeface="Nunito"/>
                </a:endParaRPr>
              </a:p>
            </p:txBody>
          </p:sp>
          <p:sp>
            <p:nvSpPr>
              <p:cNvPr id="26" name="Google Shape;109;p23">
                <a:extLst>
                  <a:ext uri="{FF2B5EF4-FFF2-40B4-BE49-F238E27FC236}">
                    <a16:creationId xmlns:a16="http://schemas.microsoft.com/office/drawing/2014/main" id="{9764FA62-538D-88D6-68DA-BF53135DC245}"/>
                  </a:ext>
                </a:extLst>
              </p:cNvPr>
              <p:cNvSpPr txBox="1"/>
              <p:nvPr/>
            </p:nvSpPr>
            <p:spPr>
              <a:xfrm>
                <a:off x="7452550" y="3819900"/>
                <a:ext cx="53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latin typeface="Nunito"/>
                    <a:ea typeface="Nunito"/>
                    <a:cs typeface="Nunito"/>
                    <a:sym typeface="Nunito"/>
                  </a:rPr>
                  <a:t>heat</a:t>
                </a:r>
                <a:endParaRPr sz="1000" dirty="0">
                  <a:latin typeface="Nunito"/>
                  <a:ea typeface="Nunito"/>
                  <a:cs typeface="Nunito"/>
                  <a:sym typeface="Nunito"/>
                </a:endParaRPr>
              </a:p>
            </p:txBody>
          </p:sp>
          <p:sp>
            <p:nvSpPr>
              <p:cNvPr id="27" name="Google Shape;110;p23">
                <a:extLst>
                  <a:ext uri="{FF2B5EF4-FFF2-40B4-BE49-F238E27FC236}">
                    <a16:creationId xmlns:a16="http://schemas.microsoft.com/office/drawing/2014/main" id="{8ED5D875-F5B4-535E-EF7E-44C2CBBACB83}"/>
                  </a:ext>
                </a:extLst>
              </p:cNvPr>
              <p:cNvSpPr txBox="1"/>
              <p:nvPr/>
            </p:nvSpPr>
            <p:spPr>
              <a:xfrm>
                <a:off x="8112900" y="3819900"/>
                <a:ext cx="53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Nunito"/>
                    <a:ea typeface="Nunito"/>
                    <a:cs typeface="Nunito"/>
                    <a:sym typeface="Nunito"/>
                  </a:rPr>
                  <a:t>fire</a:t>
                </a:r>
                <a:endParaRPr sz="1000">
                  <a:latin typeface="Nunito"/>
                  <a:ea typeface="Nunito"/>
                  <a:cs typeface="Nunito"/>
                  <a:sym typeface="Nunito"/>
                </a:endParaRPr>
              </a:p>
            </p:txBody>
          </p:sp>
        </p:grpSp>
        <p:sp>
          <p:nvSpPr>
            <p:cNvPr id="22" name="Google Shape;106;p23">
              <a:extLst>
                <a:ext uri="{FF2B5EF4-FFF2-40B4-BE49-F238E27FC236}">
                  <a16:creationId xmlns:a16="http://schemas.microsoft.com/office/drawing/2014/main" id="{3BEB71BA-C95D-6E9B-12DA-67B645BF5101}"/>
                </a:ext>
              </a:extLst>
            </p:cNvPr>
            <p:cNvSpPr txBox="1"/>
            <p:nvPr/>
          </p:nvSpPr>
          <p:spPr>
            <a:xfrm>
              <a:off x="7081902" y="1167009"/>
              <a:ext cx="1850100" cy="135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dirty="0"/>
                <a:t>+</a:t>
              </a:r>
              <a:r>
                <a:rPr lang="en" sz="3200" dirty="0"/>
                <a:t>☀️</a:t>
              </a:r>
              <a:r>
                <a:rPr lang="en" sz="1000" dirty="0"/>
                <a:t> </a:t>
              </a:r>
              <a:r>
                <a:rPr lang="en" sz="2200" dirty="0"/>
                <a:t>=</a:t>
              </a:r>
              <a:r>
                <a:rPr lang="en" sz="1000" dirty="0"/>
                <a:t> </a:t>
              </a:r>
              <a:r>
                <a:rPr lang="en" sz="3200" dirty="0"/>
                <a:t>🔥</a:t>
              </a:r>
              <a:endParaRPr sz="3200" dirty="0"/>
            </a:p>
            <a:p>
              <a:pPr marL="457200" lvl="0" indent="0" algn="l" rtl="0">
                <a:lnSpc>
                  <a:spcPct val="115000"/>
                </a:lnSpc>
                <a:spcBef>
                  <a:spcPts val="0"/>
                </a:spcBef>
                <a:spcAft>
                  <a:spcPts val="0"/>
                </a:spcAft>
                <a:buNone/>
              </a:pPr>
              <a:r>
                <a:rPr lang="en" sz="2200" dirty="0">
                  <a:latin typeface="Nunito"/>
                  <a:ea typeface="Nunito"/>
                  <a:cs typeface="Nunito"/>
                  <a:sym typeface="Nunito"/>
                </a:rPr>
                <a:t>    </a:t>
              </a:r>
              <a:endParaRPr sz="2200" dirty="0">
                <a:latin typeface="Nunito"/>
                <a:ea typeface="Nunito"/>
                <a:cs typeface="Nunito"/>
                <a:sym typeface="Nunito"/>
              </a:endParaRPr>
            </a:p>
            <a:p>
              <a:pPr marL="0" lvl="0" indent="0" algn="l" rtl="0">
                <a:spcBef>
                  <a:spcPts val="0"/>
                </a:spcBef>
                <a:spcAft>
                  <a:spcPts val="0"/>
                </a:spcAft>
                <a:buNone/>
              </a:pPr>
              <a:endParaRPr dirty="0">
                <a:latin typeface="Nunito"/>
                <a:ea typeface="Nunito"/>
                <a:cs typeface="Nunito"/>
                <a:sym typeface="Nunito"/>
              </a:endParaRPr>
            </a:p>
          </p:txBody>
        </p:sp>
      </p:grpSp>
    </p:spTree>
    <p:extLst>
      <p:ext uri="{BB962C8B-B14F-4D97-AF65-F5344CB8AC3E}">
        <p14:creationId xmlns:p14="http://schemas.microsoft.com/office/powerpoint/2010/main" val="182795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ctrTitle" idx="4294967295"/>
          </p:nvPr>
        </p:nvSpPr>
        <p:spPr>
          <a:xfrm>
            <a:off x="977075" y="14925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dirty="0">
                <a:solidFill>
                  <a:schemeClr val="accent5"/>
                </a:solidFill>
              </a:rPr>
              <a:t>What do you think it was like to work in the boiler room?</a:t>
            </a:r>
            <a:endParaRPr sz="5200" dirty="0">
              <a:solidFill>
                <a:schemeClr val="accent5"/>
              </a:solidFill>
            </a:endParaRPr>
          </a:p>
        </p:txBody>
      </p:sp>
      <p:sp>
        <p:nvSpPr>
          <p:cNvPr id="127" name="Google Shape;127;p24">
            <a:extLst>
              <a:ext uri="{C183D7F6-B498-43B3-948B-1728B52AA6E4}">
                <adec:decorative xmlns:adec="http://schemas.microsoft.com/office/drawing/2017/decorative" val="1"/>
              </a:ext>
            </a:extLst>
          </p:cNvPr>
          <p:cNvSpPr txBox="1"/>
          <p:nvPr/>
        </p:nvSpPr>
        <p:spPr>
          <a:xfrm>
            <a:off x="661825" y="2170075"/>
            <a:ext cx="7905900" cy="24057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endParaRPr sz="1800" dirty="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dirty="0">
              <a:solidFill>
                <a:srgbClr val="FFFFFF"/>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What is a historian?</a:t>
            </a:r>
            <a:endParaRPr sz="5200">
              <a:solidFill>
                <a:schemeClr val="accent5"/>
              </a:solidFill>
            </a:endParaRPr>
          </a:p>
        </p:txBody>
      </p:sp>
      <p:sp>
        <p:nvSpPr>
          <p:cNvPr id="133" name="Google Shape;133;p25"/>
          <p:cNvSpPr txBox="1"/>
          <p:nvPr/>
        </p:nvSpPr>
        <p:spPr>
          <a:xfrm>
            <a:off x="661825" y="1098125"/>
            <a:ext cx="53763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A person who studies </a:t>
            </a:r>
            <a:r>
              <a:rPr lang="en" sz="1800" u="sng">
                <a:solidFill>
                  <a:schemeClr val="lt1"/>
                </a:solidFill>
                <a:latin typeface="Nunito"/>
                <a:ea typeface="Nunito"/>
                <a:cs typeface="Nunito"/>
                <a:sym typeface="Nunito"/>
              </a:rPr>
              <a:t>artifacts</a:t>
            </a:r>
            <a:r>
              <a:rPr lang="en" sz="1800">
                <a:solidFill>
                  <a:schemeClr val="lt1"/>
                </a:solidFill>
                <a:latin typeface="Nunito"/>
                <a:ea typeface="Nunito"/>
                <a:cs typeface="Nunito"/>
                <a:sym typeface="Nunito"/>
              </a:rPr>
              <a:t> to learn more about the life during that time period.</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Artifacts can be </a:t>
            </a:r>
            <a:r>
              <a:rPr lang="en" sz="1800" u="sng">
                <a:solidFill>
                  <a:schemeClr val="lt1"/>
                </a:solidFill>
                <a:latin typeface="Nunito"/>
                <a:ea typeface="Nunito"/>
                <a:cs typeface="Nunito"/>
                <a:sym typeface="Nunito"/>
              </a:rPr>
              <a:t>primary sources</a:t>
            </a:r>
            <a:r>
              <a:rPr lang="en" sz="1800">
                <a:solidFill>
                  <a:schemeClr val="lt1"/>
                </a:solidFill>
                <a:latin typeface="Nunito"/>
                <a:ea typeface="Nunito"/>
                <a:cs typeface="Nunito"/>
                <a:sym typeface="Nunito"/>
              </a:rPr>
              <a:t>, or objects, letters, pictures, writing, etc. from that time period.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Artifacts can be </a:t>
            </a:r>
            <a:r>
              <a:rPr lang="en" sz="1800" u="sng">
                <a:solidFill>
                  <a:schemeClr val="lt1"/>
                </a:solidFill>
                <a:latin typeface="Nunito"/>
                <a:ea typeface="Nunito"/>
                <a:cs typeface="Nunito"/>
                <a:sym typeface="Nunito"/>
              </a:rPr>
              <a:t>secondary sources, </a:t>
            </a:r>
            <a:r>
              <a:rPr lang="en" sz="1800">
                <a:solidFill>
                  <a:schemeClr val="lt1"/>
                </a:solidFill>
                <a:latin typeface="Nunito"/>
                <a:ea typeface="Nunito"/>
                <a:cs typeface="Nunito"/>
                <a:sym typeface="Nunito"/>
              </a:rPr>
              <a:t>or articles, books, pictures, etc. after that time period. Secondary sources often use primary sources for information. They summarize, analyze, or give opinions on the topic. </a:t>
            </a:r>
            <a:endParaRPr sz="1800">
              <a:solidFill>
                <a:schemeClr val="lt1"/>
              </a:solidFill>
              <a:latin typeface="Nunito"/>
              <a:ea typeface="Nunito"/>
              <a:cs typeface="Nunito"/>
              <a:sym typeface="Nunito"/>
            </a:endParaRPr>
          </a:p>
          <a:p>
            <a:pPr marL="0" lvl="0" indent="0" algn="ctr"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pic>
        <p:nvPicPr>
          <p:cNvPr id="134" name="Google Shape;134;p25">
            <a:hlinkClick r:id="rId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448525" y="1430788"/>
            <a:ext cx="2365725" cy="23657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ctrTitle" idx="4294967295"/>
          </p:nvPr>
        </p:nvSpPr>
        <p:spPr>
          <a:xfrm>
            <a:off x="977075" y="959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Your turn to be a historian...</a:t>
            </a:r>
            <a:endParaRPr sz="5200">
              <a:solidFill>
                <a:schemeClr val="accent5"/>
              </a:solidFill>
            </a:endParaRPr>
          </a:p>
        </p:txBody>
      </p:sp>
      <p:sp>
        <p:nvSpPr>
          <p:cNvPr id="140" name="Google Shape;140;p26"/>
          <p:cNvSpPr txBox="1"/>
          <p:nvPr/>
        </p:nvSpPr>
        <p:spPr>
          <a:xfrm>
            <a:off x="661825" y="1773975"/>
            <a:ext cx="7905900" cy="28017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Observe </a:t>
            </a:r>
            <a:r>
              <a:rPr lang="en" sz="1800" u="sng">
                <a:solidFill>
                  <a:schemeClr val="lt1"/>
                </a:solidFill>
                <a:latin typeface="Nunito"/>
                <a:ea typeface="Nunito"/>
                <a:cs typeface="Nunito"/>
                <a:sym typeface="Nunito"/>
              </a:rPr>
              <a:t>primary sources</a:t>
            </a:r>
            <a:r>
              <a:rPr lang="en" sz="1800">
                <a:solidFill>
                  <a:schemeClr val="lt1"/>
                </a:solidFill>
                <a:latin typeface="Nunito"/>
                <a:ea typeface="Nunito"/>
                <a:cs typeface="Nunito"/>
                <a:sym typeface="Nunito"/>
              </a:rPr>
              <a:t> to learn more about working on Hercules in the boiler room.</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Think:</a:t>
            </a:r>
            <a:endParaRPr sz="1800">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was it like to be in the boiler room?</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were some of the responsibilities of the people in the boiler room?</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were positive parts of the job? Negative parts?</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Who worked there? Who DIDN’T work there? </a:t>
            </a:r>
            <a:endParaRPr>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Prove:</a:t>
            </a:r>
            <a:endParaRPr sz="1800">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How can you </a:t>
            </a:r>
            <a:r>
              <a:rPr lang="en" u="sng">
                <a:solidFill>
                  <a:schemeClr val="lt1"/>
                </a:solidFill>
                <a:latin typeface="Nunito"/>
                <a:ea typeface="Nunito"/>
                <a:cs typeface="Nunito"/>
                <a:sym typeface="Nunito"/>
              </a:rPr>
              <a:t>support</a:t>
            </a:r>
            <a:r>
              <a:rPr lang="en">
                <a:solidFill>
                  <a:schemeClr val="lt1"/>
                </a:solidFill>
                <a:latin typeface="Nunito"/>
                <a:ea typeface="Nunito"/>
                <a:cs typeface="Nunito"/>
                <a:sym typeface="Nunito"/>
              </a:rPr>
              <a:t> your thinking using information from the primary sources? </a:t>
            </a:r>
            <a:endParaRPr sz="1800">
              <a:solidFill>
                <a:schemeClr val="lt1"/>
              </a:solidFill>
              <a:latin typeface="Nunito"/>
              <a:ea typeface="Nunito"/>
              <a:cs typeface="Nunito"/>
              <a:sym typeface="Nunito"/>
            </a:endParaRPr>
          </a:p>
          <a:p>
            <a:pPr marL="0" lvl="0" indent="0" algn="ctr"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Gallery Walk</a:t>
            </a:r>
            <a:endParaRPr sz="5200">
              <a:solidFill>
                <a:schemeClr val="accent5"/>
              </a:solidFill>
            </a:endParaRPr>
          </a:p>
        </p:txBody>
      </p:sp>
      <p:sp>
        <p:nvSpPr>
          <p:cNvPr id="146" name="Google Shape;146;p27"/>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You will have </a:t>
            </a:r>
            <a:r>
              <a:rPr lang="en" sz="1800" u="sng">
                <a:solidFill>
                  <a:schemeClr val="lt1"/>
                </a:solidFill>
                <a:latin typeface="Nunito"/>
                <a:ea typeface="Nunito"/>
                <a:cs typeface="Nunito"/>
                <a:sym typeface="Nunito"/>
              </a:rPr>
              <a:t>4 minutes</a:t>
            </a:r>
            <a:r>
              <a:rPr lang="en" sz="1800">
                <a:solidFill>
                  <a:schemeClr val="lt1"/>
                </a:solidFill>
                <a:latin typeface="Nunito"/>
                <a:ea typeface="Nunito"/>
                <a:cs typeface="Nunito"/>
                <a:sym typeface="Nunito"/>
              </a:rPr>
              <a:t> at each station to observe the primary source.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Think:</a:t>
            </a:r>
            <a:endParaRPr sz="1800">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was it like to be in the boiler room?</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were some of the responsibilities of the people in the boiler room?</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were positive parts of the job? Negative parts?</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Who worked there? Who DIDN’T work there? </a:t>
            </a:r>
            <a:endParaRPr>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Prove:</a:t>
            </a:r>
            <a:endParaRPr sz="1800">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How can you </a:t>
            </a:r>
            <a:r>
              <a:rPr lang="en" u="sng">
                <a:solidFill>
                  <a:schemeClr val="lt1"/>
                </a:solidFill>
                <a:latin typeface="Nunito"/>
                <a:ea typeface="Nunito"/>
                <a:cs typeface="Nunito"/>
                <a:sym typeface="Nunito"/>
              </a:rPr>
              <a:t>support</a:t>
            </a:r>
            <a:r>
              <a:rPr lang="en">
                <a:solidFill>
                  <a:schemeClr val="lt1"/>
                </a:solidFill>
                <a:latin typeface="Nunito"/>
                <a:ea typeface="Nunito"/>
                <a:cs typeface="Nunito"/>
                <a:sym typeface="Nunito"/>
              </a:rPr>
              <a:t> your thinking using information from the primary sources?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Sentence Frames: </a:t>
            </a:r>
            <a:endParaRPr sz="1800">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I am noticing that...I think this because…</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I think...because in the source…</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I agree/disagree with this idea because…</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I want to add on that...the proof is that...</a:t>
            </a:r>
            <a:endParaRPr>
              <a:solidFill>
                <a:schemeClr val="lt1"/>
              </a:solidFill>
              <a:latin typeface="Nunito"/>
              <a:ea typeface="Nunito"/>
              <a:cs typeface="Nunito"/>
              <a:sym typeface="Nunito"/>
            </a:endParaRPr>
          </a:p>
          <a:p>
            <a:pPr marL="457200" lvl="0" indent="0" algn="l"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Individual Reflection</a:t>
            </a:r>
            <a:endParaRPr sz="5200">
              <a:solidFill>
                <a:schemeClr val="accent5"/>
              </a:solidFill>
            </a:endParaRPr>
          </a:p>
        </p:txBody>
      </p:sp>
      <p:sp>
        <p:nvSpPr>
          <p:cNvPr id="152" name="Google Shape;152;p28"/>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Return to the stations to read about what your classmates wrote about each primary source. </a:t>
            </a:r>
            <a:r>
              <a:rPr lang="en" sz="1800" u="sng">
                <a:solidFill>
                  <a:schemeClr val="lt1"/>
                </a:solidFill>
                <a:latin typeface="Nunito"/>
                <a:ea typeface="Nunito"/>
                <a:cs typeface="Nunito"/>
                <a:sym typeface="Nunito"/>
              </a:rPr>
              <a:t>Think critically about their responses:</a:t>
            </a:r>
            <a:r>
              <a:rPr lang="en" sz="1800">
                <a:solidFill>
                  <a:schemeClr val="lt1"/>
                </a:solidFill>
                <a:latin typeface="Nunito"/>
                <a:ea typeface="Nunito"/>
                <a:cs typeface="Nunito"/>
                <a:sym typeface="Nunito"/>
              </a:rPr>
              <a:t> Do you agree or disagree with them? Why?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When you are finished, go back to your seat and continue your individual reflection. What did you observe about the experience in the boiler room? What questions do you still have about it?</a:t>
            </a:r>
            <a:endParaRPr sz="1800">
              <a:solidFill>
                <a:schemeClr val="lt1"/>
              </a:solidFill>
              <a:latin typeface="Nunito"/>
              <a:ea typeface="Nunito"/>
              <a:cs typeface="Nunito"/>
              <a:sym typeface="Nunito"/>
            </a:endParaRPr>
          </a:p>
          <a:p>
            <a:pPr marL="457200" lvl="0" indent="0" algn="l"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Class Reflection:</a:t>
            </a:r>
            <a:endParaRPr sz="5200">
              <a:solidFill>
                <a:schemeClr val="accent5"/>
              </a:solidFill>
            </a:endParaRPr>
          </a:p>
        </p:txBody>
      </p:sp>
      <p:sp>
        <p:nvSpPr>
          <p:cNvPr id="158" name="Google Shape;158;p29"/>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chemeClr val="lt1"/>
                </a:solidFill>
                <a:latin typeface="Nunito"/>
                <a:ea typeface="Nunito"/>
                <a:cs typeface="Nunito"/>
                <a:sym typeface="Nunito"/>
              </a:rPr>
              <a:t>What did you observe about working in the boiler room? What is your proof?</a:t>
            </a:r>
            <a:endParaRPr sz="1800">
              <a:solidFill>
                <a:schemeClr val="lt1"/>
              </a:solidFill>
              <a:latin typeface="Nunito"/>
              <a:ea typeface="Nunito"/>
              <a:cs typeface="Nunito"/>
              <a:sym typeface="Nunito"/>
            </a:endParaRPr>
          </a:p>
          <a:p>
            <a:pPr marL="457200" lvl="0" indent="-342900" algn="l" rtl="0">
              <a:lnSpc>
                <a:spcPct val="115000"/>
              </a:lnSpc>
              <a:spcBef>
                <a:spcPts val="1200"/>
              </a:spcBef>
              <a:spcAft>
                <a:spcPts val="0"/>
              </a:spcAft>
              <a:buClr>
                <a:schemeClr val="lt1"/>
              </a:buClr>
              <a:buSzPts val="1800"/>
              <a:buFont typeface="Nunito"/>
              <a:buChar char="●"/>
            </a:pPr>
            <a:r>
              <a:rPr lang="en" sz="1800">
                <a:solidFill>
                  <a:srgbClr val="595959"/>
                </a:solidFill>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Char char="●"/>
            </a:pPr>
            <a:r>
              <a:rPr lang="en" sz="1800">
                <a:latin typeface="Nunito"/>
                <a:ea typeface="Nunito"/>
                <a:cs typeface="Nunito"/>
                <a:sym typeface="Nunito"/>
              </a:rPr>
              <a:t> </a:t>
            </a:r>
            <a:r>
              <a:rPr lang="en" sz="1800" b="1"/>
              <a:t> </a:t>
            </a:r>
            <a:endParaRPr sz="1800">
              <a:solidFill>
                <a:schemeClr val="lt1"/>
              </a:solidFill>
              <a:latin typeface="Nunito"/>
              <a:ea typeface="Nunito"/>
              <a:cs typeface="Nunito"/>
              <a:sym typeface="Nunito"/>
            </a:endParaRPr>
          </a:p>
          <a:p>
            <a:pPr marL="457200" lvl="0" indent="0" algn="l"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ndys template">
  <a:themeElements>
    <a:clrScheme name="Custom 347">
      <a:dk1>
        <a:srgbClr val="353149"/>
      </a:dk1>
      <a:lt1>
        <a:srgbClr val="FFFFFF"/>
      </a:lt1>
      <a:dk2>
        <a:srgbClr val="9B8D99"/>
      </a:dk2>
      <a:lt2>
        <a:srgbClr val="E6E5EF"/>
      </a:lt2>
      <a:accent1>
        <a:srgbClr val="FC8172"/>
      </a:accent1>
      <a:accent2>
        <a:srgbClr val="DF4584"/>
      </a:accent2>
      <a:accent3>
        <a:srgbClr val="8579E1"/>
      </a:accent3>
      <a:accent4>
        <a:srgbClr val="432581"/>
      </a:accent4>
      <a:accent5>
        <a:srgbClr val="E5C771"/>
      </a:accent5>
      <a:accent6>
        <a:srgbClr val="DB951D"/>
      </a:accent6>
      <a:hlink>
        <a:srgbClr val="43258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644</Words>
  <Application>Microsoft Office PowerPoint</Application>
  <PresentationFormat>On-screen Show (16:9)</PresentationFormat>
  <Paragraphs>99</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Nunito</vt:lpstr>
      <vt:lpstr>Fredoka One</vt:lpstr>
      <vt:lpstr>Arial</vt:lpstr>
      <vt:lpstr>Simple Light</vt:lpstr>
      <vt:lpstr>Sandys template</vt:lpstr>
      <vt:lpstr>The Boiler Room</vt:lpstr>
      <vt:lpstr>Steam Formula</vt:lpstr>
      <vt:lpstr>Fire Formula</vt:lpstr>
      <vt:lpstr>What do you think it was like to work in the boiler room?</vt:lpstr>
      <vt:lpstr>What is a historian?</vt:lpstr>
      <vt:lpstr>Your turn to be a historian...</vt:lpstr>
      <vt:lpstr>Gallery Walk</vt:lpstr>
      <vt:lpstr>Individual Reflection</vt:lpstr>
      <vt:lpstr>Class Reflection:</vt:lpstr>
      <vt:lpstr>Class Reflection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Monk, Anne A</cp:lastModifiedBy>
  <cp:revision>1</cp:revision>
  <dcterms:modified xsi:type="dcterms:W3CDTF">2025-08-15T20:37:38Z</dcterms:modified>
</cp:coreProperties>
</file>